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672AF66-0BE7-423D-A1D1-0E9F1936AD3A}" type="datetimeFigureOut">
              <a:rPr lang="fi-FI" smtClean="0"/>
              <a:t>2.5.2017</a:t>
            </a:fld>
            <a:endParaRPr lang="fi-F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2.5.2017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2.5.2017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2.5.2017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2.5.2017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672AF66-0BE7-423D-A1D1-0E9F1936AD3A}" type="datetimeFigureOut">
              <a:rPr lang="fi-FI" smtClean="0"/>
              <a:t>2.5.2017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20946" r="33534" b="23311"/>
          <a:stretch/>
        </p:blipFill>
        <p:spPr bwMode="auto">
          <a:xfrm>
            <a:off x="0" y="-863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187624" y="4509120"/>
            <a:ext cx="7238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 smtClean="0"/>
              <a:t>The </a:t>
            </a:r>
            <a:r>
              <a:rPr lang="fi-FI" sz="4000" b="1" dirty="0" err="1" smtClean="0"/>
              <a:t>presentation</a:t>
            </a:r>
            <a:r>
              <a:rPr lang="fi-FI" sz="4000" b="1" dirty="0" smtClean="0"/>
              <a:t> of the </a:t>
            </a:r>
            <a:r>
              <a:rPr lang="fi-FI" sz="4000" b="1" dirty="0" err="1" smtClean="0"/>
              <a:t>Finnish</a:t>
            </a:r>
            <a:r>
              <a:rPr lang="fi-FI" sz="4000" b="1" dirty="0" smtClean="0"/>
              <a:t> </a:t>
            </a:r>
            <a:r>
              <a:rPr lang="fi-FI" sz="4000" b="1" dirty="0" err="1" smtClean="0"/>
              <a:t>students</a:t>
            </a:r>
            <a:r>
              <a:rPr lang="fi-FI" sz="4000" b="1" dirty="0" smtClean="0"/>
              <a:t> </a:t>
            </a:r>
            <a:r>
              <a:rPr lang="fi-FI" sz="4000" b="1" dirty="0" err="1" smtClean="0"/>
              <a:t>experiences</a:t>
            </a:r>
            <a:endParaRPr lang="fi-FI" sz="4000" b="1" dirty="0"/>
          </a:p>
        </p:txBody>
      </p:sp>
    </p:spTree>
    <p:extLst>
      <p:ext uri="{BB962C8B-B14F-4D97-AF65-F5344CB8AC3E}">
        <p14:creationId xmlns:p14="http://schemas.microsoft.com/office/powerpoint/2010/main" val="14162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8" t="22973" r="29943" b="28937"/>
          <a:stretch/>
        </p:blipFill>
        <p:spPr bwMode="auto">
          <a:xfrm>
            <a:off x="-1" y="32207"/>
            <a:ext cx="9144001" cy="678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5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0" t="21283" r="29418" b="27855"/>
          <a:stretch/>
        </p:blipFill>
        <p:spPr bwMode="auto">
          <a:xfrm>
            <a:off x="0" y="-1"/>
            <a:ext cx="9144000" cy="689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7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3" t="19636" r="38298" b="23269"/>
          <a:stretch/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9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1" t="27824" r="16426" b="25000"/>
          <a:stretch/>
        </p:blipFill>
        <p:spPr bwMode="auto">
          <a:xfrm>
            <a:off x="0" y="667264"/>
            <a:ext cx="9144000" cy="496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6" t="18957" r="33457" b="33511"/>
          <a:stretch/>
        </p:blipFill>
        <p:spPr bwMode="auto">
          <a:xfrm>
            <a:off x="-30960" y="0"/>
            <a:ext cx="9174959" cy="689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4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629815"/>
            <a:ext cx="7024744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What skills you gained or learned during the course?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601774" y="2204864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Most of the students said that they learned something new about different cultures and they learned how to use the online learning platform, which helps them in </a:t>
            </a:r>
            <a:r>
              <a:rPr lang="en-US" sz="3200" dirty="0" smtClean="0"/>
              <a:t>the high </a:t>
            </a:r>
            <a:r>
              <a:rPr lang="en-US" sz="3200" dirty="0"/>
              <a:t>school </a:t>
            </a:r>
            <a:r>
              <a:rPr lang="en-US" sz="3200" dirty="0" smtClean="0"/>
              <a:t>(and in the future). </a:t>
            </a:r>
            <a:r>
              <a:rPr lang="en-US" sz="3200" dirty="0"/>
              <a:t>Most of the students said that they gained a lot of educational </a:t>
            </a:r>
            <a:r>
              <a:rPr lang="en-US" sz="3200" dirty="0" smtClean="0"/>
              <a:t>information while </a:t>
            </a:r>
            <a:r>
              <a:rPr lang="en-US" sz="3200" dirty="0"/>
              <a:t>studying the courses. 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415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t="21399" r="32634" b="27981"/>
          <a:stretch/>
        </p:blipFill>
        <p:spPr bwMode="auto">
          <a:xfrm>
            <a:off x="21325" y="41672"/>
            <a:ext cx="9049045" cy="683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9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Improved</a:t>
            </a:r>
            <a:r>
              <a:rPr lang="fi-FI" dirty="0"/>
              <a:t> </a:t>
            </a:r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awareness</a:t>
            </a:r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75252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600" dirty="0"/>
              <a:t>Most of the students said that  </a:t>
            </a:r>
            <a:r>
              <a:rPr lang="en-US" sz="2600" dirty="0" smtClean="0"/>
              <a:t>Erasmus+ experience gave </a:t>
            </a:r>
            <a:r>
              <a:rPr lang="en-US" sz="2600" dirty="0"/>
              <a:t>them a lot and at least one of the </a:t>
            </a:r>
            <a:r>
              <a:rPr lang="en-US" sz="2600" dirty="0" smtClean="0"/>
              <a:t>participants </a:t>
            </a:r>
            <a:r>
              <a:rPr lang="en-US" sz="2600" dirty="0"/>
              <a:t>said that it was one of her life's best experience. The students said that they learned </a:t>
            </a:r>
            <a:r>
              <a:rPr lang="en-US" sz="2600" dirty="0" smtClean="0"/>
              <a:t>a lot </a:t>
            </a:r>
            <a:r>
              <a:rPr lang="en-US" sz="2600" dirty="0"/>
              <a:t>of new things from the courses and they met wonderful people from different countries. The students  got new friends and learned to use English with foreign people</a:t>
            </a:r>
            <a:r>
              <a:rPr lang="en-US" sz="2600" dirty="0" smtClean="0"/>
              <a:t>. Some </a:t>
            </a:r>
            <a:r>
              <a:rPr lang="en-US" sz="2600" dirty="0"/>
              <a:t>of the students said that it was sometimes a little unclear what they had to do. As a summary Erasmus+-experience was great and can be recommended to others.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6845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6" t="23363" r="33209" b="29620"/>
          <a:stretch/>
        </p:blipFill>
        <p:spPr bwMode="auto">
          <a:xfrm>
            <a:off x="0" y="0"/>
            <a:ext cx="9248394" cy="697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8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3" t="19933" r="27823" b="25421"/>
          <a:stretch/>
        </p:blipFill>
        <p:spPr bwMode="auto">
          <a:xfrm>
            <a:off x="0" y="8748"/>
            <a:ext cx="9121175" cy="684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0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980728"/>
            <a:ext cx="8136904" cy="655272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dirty="0"/>
              <a:t>The students said that the </a:t>
            </a:r>
            <a:r>
              <a:rPr lang="en-US" dirty="0" smtClean="0"/>
              <a:t>best </a:t>
            </a:r>
            <a:r>
              <a:rPr lang="en-US" dirty="0"/>
              <a:t>experience was </a:t>
            </a:r>
            <a:r>
              <a:rPr lang="en-US" dirty="0" smtClean="0"/>
              <a:t>the </a:t>
            </a:r>
            <a:r>
              <a:rPr lang="en-US" dirty="0"/>
              <a:t>new </a:t>
            </a:r>
            <a:r>
              <a:rPr lang="en-US" dirty="0" smtClean="0"/>
              <a:t>friends they got, they saw </a:t>
            </a:r>
            <a:r>
              <a:rPr lang="en-US" dirty="0"/>
              <a:t>beautiful places and met friendly people</a:t>
            </a:r>
            <a:r>
              <a:rPr lang="en-US" dirty="0" smtClean="0"/>
              <a:t>. Many </a:t>
            </a:r>
            <a:r>
              <a:rPr lang="en-US" dirty="0"/>
              <a:t>of the students were positively surprised about their skills in English language</a:t>
            </a:r>
            <a:r>
              <a:rPr lang="en-US" dirty="0" smtClean="0"/>
              <a:t>. They </a:t>
            </a:r>
            <a:r>
              <a:rPr lang="en-US" dirty="0"/>
              <a:t>thought that the funniest time </a:t>
            </a:r>
            <a:r>
              <a:rPr lang="en-US" dirty="0" smtClean="0"/>
              <a:t>they had was </a:t>
            </a:r>
            <a:r>
              <a:rPr lang="en-US" dirty="0"/>
              <a:t>when they were all  together at the </a:t>
            </a:r>
            <a:r>
              <a:rPr lang="en-US" dirty="0" smtClean="0"/>
              <a:t>same </a:t>
            </a:r>
            <a:r>
              <a:rPr lang="en-US" dirty="0"/>
              <a:t>time</a:t>
            </a:r>
            <a:r>
              <a:rPr lang="en-US" dirty="0" smtClean="0"/>
              <a:t>. The </a:t>
            </a:r>
            <a:r>
              <a:rPr lang="en-US" dirty="0"/>
              <a:t>students discovered some differences between Finland and other </a:t>
            </a:r>
            <a:r>
              <a:rPr lang="en-US" dirty="0" smtClean="0"/>
              <a:t>Erasmus+ countries </a:t>
            </a:r>
            <a:r>
              <a:rPr lang="en-US" dirty="0" err="1"/>
              <a:t>f.ex</a:t>
            </a:r>
            <a:r>
              <a:rPr lang="en-US" dirty="0"/>
              <a:t>. in some countries they </a:t>
            </a:r>
            <a:r>
              <a:rPr lang="en-US" dirty="0" smtClean="0"/>
              <a:t>drove </a:t>
            </a:r>
            <a:r>
              <a:rPr lang="en-US" dirty="0"/>
              <a:t>on the " wrong" side of the </a:t>
            </a:r>
            <a:r>
              <a:rPr lang="en-US" dirty="0" smtClean="0"/>
              <a:t>road. The corn </a:t>
            </a:r>
            <a:r>
              <a:rPr lang="en-US" dirty="0"/>
              <a:t>flakes </a:t>
            </a:r>
            <a:r>
              <a:rPr lang="en-US" dirty="0" smtClean="0"/>
              <a:t>could </a:t>
            </a:r>
            <a:r>
              <a:rPr lang="en-US" dirty="0"/>
              <a:t>be put in to the </a:t>
            </a:r>
            <a:r>
              <a:rPr lang="en-US" dirty="0" smtClean="0"/>
              <a:t>tea. In </a:t>
            </a:r>
            <a:r>
              <a:rPr lang="en-US" dirty="0"/>
              <a:t>Finland we are usually sleeping by the time when students in many other </a:t>
            </a:r>
            <a:r>
              <a:rPr lang="en-US" dirty="0" smtClean="0"/>
              <a:t>Erasmus countries </a:t>
            </a:r>
            <a:r>
              <a:rPr lang="en-US" dirty="0"/>
              <a:t>come home, eat and go to the </a:t>
            </a:r>
            <a:r>
              <a:rPr lang="en-US" dirty="0" smtClean="0"/>
              <a:t>shower. </a:t>
            </a:r>
            <a:r>
              <a:rPr lang="en-US" dirty="0"/>
              <a:t>P</a:t>
            </a:r>
            <a:r>
              <a:rPr lang="en-US" dirty="0" smtClean="0"/>
              <a:t>eople </a:t>
            </a:r>
            <a:r>
              <a:rPr lang="en-US" dirty="0"/>
              <a:t>talk  very much</a:t>
            </a:r>
            <a:r>
              <a:rPr lang="en-US" dirty="0" smtClean="0"/>
              <a:t>, </a:t>
            </a:r>
            <a:r>
              <a:rPr lang="en-US" dirty="0"/>
              <a:t>smile </a:t>
            </a:r>
            <a:r>
              <a:rPr lang="en-US" dirty="0" smtClean="0"/>
              <a:t>a lot and </a:t>
            </a:r>
            <a:r>
              <a:rPr lang="en-US" dirty="0"/>
              <a:t>look happy all the time</a:t>
            </a:r>
            <a:r>
              <a:rPr lang="en-US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33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</TotalTime>
  <Words>313</Words>
  <Application>Microsoft Office PowerPoint</Application>
  <PresentationFormat>Näytössä katseltava diaesitys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Austin</vt:lpstr>
      <vt:lpstr>PowerPoint-esitys</vt:lpstr>
      <vt:lpstr>PowerPoint-esitys</vt:lpstr>
      <vt:lpstr>PowerPoint-esitys</vt:lpstr>
      <vt:lpstr>What skills you gained or learned during the course?</vt:lpstr>
      <vt:lpstr>PowerPoint-esitys</vt:lpstr>
      <vt:lpstr>Improved cultural awareness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make</dc:creator>
  <cp:lastModifiedBy>make</cp:lastModifiedBy>
  <cp:revision>5</cp:revision>
  <dcterms:created xsi:type="dcterms:W3CDTF">2017-05-02T17:44:13Z</dcterms:created>
  <dcterms:modified xsi:type="dcterms:W3CDTF">2017-05-02T18:37:58Z</dcterms:modified>
</cp:coreProperties>
</file>