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16" r:id="rId1"/>
  </p:sldMasterIdLst>
  <p:notesMasterIdLst>
    <p:notesMasterId r:id="rId25"/>
  </p:notesMasterIdLst>
  <p:sldIdLst>
    <p:sldId id="256" r:id="rId2"/>
    <p:sldId id="265" r:id="rId3"/>
    <p:sldId id="272" r:id="rId4"/>
    <p:sldId id="286" r:id="rId5"/>
    <p:sldId id="287" r:id="rId6"/>
    <p:sldId id="288" r:id="rId7"/>
    <p:sldId id="289" r:id="rId8"/>
    <p:sldId id="307"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3" r:id="rId22"/>
    <p:sldId id="304" r:id="rId23"/>
    <p:sldId id="305"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5A69"/>
    <a:srgbClr val="73C8C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099" autoAdjust="0"/>
    <p:restoredTop sz="94676" autoAdjust="0"/>
  </p:normalViewPr>
  <p:slideViewPr>
    <p:cSldViewPr>
      <p:cViewPr varScale="1">
        <p:scale>
          <a:sx n="68" d="100"/>
          <a:sy n="68" d="100"/>
        </p:scale>
        <p:origin x="-1194"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52A412-F996-4F6B-8A2A-C9E881C606CE}" type="datetimeFigureOut">
              <a:rPr lang="en-GB" smtClean="0"/>
              <a:pPr/>
              <a:t>30/04/2017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F7D169-90D1-4635-B988-9251C05E80AC}" type="slidenum">
              <a:rPr lang="en-GB" smtClean="0"/>
              <a:pPr/>
              <a:t>‹N›</a:t>
            </a:fld>
            <a:endParaRPr lang="en-GB"/>
          </a:p>
        </p:txBody>
      </p:sp>
    </p:spTree>
    <p:extLst>
      <p:ext uri="{BB962C8B-B14F-4D97-AF65-F5344CB8AC3E}">
        <p14:creationId xmlns:p14="http://schemas.microsoft.com/office/powerpoint/2010/main" xmlns="" val="1108526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6F7D169-90D1-4635-B988-9251C05E80AC}" type="slidenum">
              <a:rPr lang="en-GB" smtClean="0"/>
              <a:pPr/>
              <a:t>1</a:t>
            </a:fld>
            <a:endParaRPr lang="en-GB"/>
          </a:p>
        </p:txBody>
      </p:sp>
    </p:spTree>
    <p:extLst>
      <p:ext uri="{BB962C8B-B14F-4D97-AF65-F5344CB8AC3E}">
        <p14:creationId xmlns:p14="http://schemas.microsoft.com/office/powerpoint/2010/main" xmlns="" val="16083813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79512" y="151200"/>
            <a:ext cx="8793832" cy="6553200"/>
          </a:xfrm>
          <a:prstGeom prst="rect">
            <a:avLst/>
          </a:prstGeom>
          <a:solidFill>
            <a:srgbClr val="415A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467544" y="3645024"/>
            <a:ext cx="6336704" cy="432048"/>
          </a:xfrm>
          <a:prstGeom prst="rect">
            <a:avLst/>
          </a:prstGeom>
        </p:spPr>
        <p:txBody>
          <a:bodyPr anchor="ctr">
            <a:noAutofit/>
          </a:bodyPr>
          <a:lstStyle>
            <a:lvl1pPr marL="0" indent="0" algn="l">
              <a:buNone/>
              <a:defRPr sz="2600" baseline="0">
                <a:solidFill>
                  <a:srgbClr val="FFFFFF"/>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10" name="Date Placeholder 9"/>
          <p:cNvSpPr>
            <a:spLocks noGrp="1"/>
          </p:cNvSpPr>
          <p:nvPr>
            <p:ph type="dt" sz="half" idx="10"/>
          </p:nvPr>
        </p:nvSpPr>
        <p:spPr>
          <a:xfrm>
            <a:off x="370888" y="6381328"/>
            <a:ext cx="2133600" cy="274320"/>
          </a:xfrm>
        </p:spPr>
        <p:txBody>
          <a:bodyPr/>
          <a:lstStyle>
            <a:lvl1pPr>
              <a:defRPr>
                <a:solidFill>
                  <a:schemeClr val="bg2"/>
                </a:solidFill>
                <a:latin typeface="Perpetua" pitchFamily="18" charset="0"/>
              </a:defRPr>
            </a:lvl1pPr>
          </a:lstStyle>
          <a:p>
            <a:fld id="{C76F1406-3EC6-4F0E-B8FA-6DF71D97B849}" type="datetimeFigureOut">
              <a:rPr lang="en-GB" smtClean="0"/>
              <a:pPr/>
              <a:t>30/04/2017</a:t>
            </a:fld>
            <a:endParaRPr lang="en-GB" dirty="0"/>
          </a:p>
        </p:txBody>
      </p:sp>
      <p:sp>
        <p:nvSpPr>
          <p:cNvPr id="11" name="Slide Number Placeholder 10"/>
          <p:cNvSpPr>
            <a:spLocks noGrp="1"/>
          </p:cNvSpPr>
          <p:nvPr>
            <p:ph type="sldNum" sz="quarter" idx="11"/>
          </p:nvPr>
        </p:nvSpPr>
        <p:spPr>
          <a:xfrm>
            <a:off x="8234680" y="6381328"/>
            <a:ext cx="582966" cy="274320"/>
          </a:xfrm>
        </p:spPr>
        <p:txBody>
          <a:bodyPr/>
          <a:lstStyle>
            <a:lvl1pPr>
              <a:defRPr>
                <a:solidFill>
                  <a:srgbClr val="FFFFFF"/>
                </a:solidFill>
                <a:latin typeface="Perpetua" pitchFamily="18" charset="0"/>
              </a:defRPr>
            </a:lvl1pPr>
          </a:lstStyle>
          <a:p>
            <a:fld id="{85C4539F-17A9-4847-9DBD-09EB0946E686}" type="slidenum">
              <a:rPr lang="en-GB" smtClean="0"/>
              <a:pPr/>
              <a:t>‹N›</a:t>
            </a:fld>
            <a:endParaRPr lang="en-GB" dirty="0"/>
          </a:p>
        </p:txBody>
      </p:sp>
      <p:sp>
        <p:nvSpPr>
          <p:cNvPr id="12" name="Footer Placeholder 11"/>
          <p:cNvSpPr>
            <a:spLocks noGrp="1"/>
          </p:cNvSpPr>
          <p:nvPr>
            <p:ph type="ftr" sz="quarter" idx="12"/>
          </p:nvPr>
        </p:nvSpPr>
        <p:spPr>
          <a:xfrm>
            <a:off x="3048000" y="6381328"/>
            <a:ext cx="3352800" cy="274320"/>
          </a:xfrm>
        </p:spPr>
        <p:txBody>
          <a:bodyPr/>
          <a:lstStyle>
            <a:lvl1pPr>
              <a:defRPr>
                <a:solidFill>
                  <a:schemeClr val="bg2"/>
                </a:solidFill>
                <a:latin typeface="Perpetua" pitchFamily="18" charset="0"/>
              </a:defRPr>
            </a:lvl1pPr>
          </a:lstStyle>
          <a:p>
            <a:endParaRPr lang="en-GB" dirty="0"/>
          </a:p>
        </p:txBody>
      </p:sp>
      <p:sp>
        <p:nvSpPr>
          <p:cNvPr id="13" name="Title 12"/>
          <p:cNvSpPr>
            <a:spLocks noGrp="1"/>
          </p:cNvSpPr>
          <p:nvPr>
            <p:ph type="title"/>
          </p:nvPr>
        </p:nvSpPr>
        <p:spPr>
          <a:xfrm>
            <a:off x="479648" y="2060848"/>
            <a:ext cx="6324600" cy="1440160"/>
          </a:xfrm>
        </p:spPr>
        <p:txBody>
          <a:bodyPr/>
          <a:lstStyle>
            <a:lvl1pPr algn="l">
              <a:defRPr sz="4200" b="1" i="0" spc="0" baseline="0">
                <a:solidFill>
                  <a:schemeClr val="bg1"/>
                </a:solidFill>
                <a:latin typeface="Arial" pitchFamily="34" charset="0"/>
                <a:cs typeface="Arial" pitchFamily="34" charset="0"/>
              </a:defRPr>
            </a:lvl1pPr>
          </a:lstStyle>
          <a:p>
            <a:r>
              <a:rPr lang="en-US" dirty="0" smtClean="0"/>
              <a:t>Click to edit Master title style</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7344980" y="151200"/>
            <a:ext cx="1301916" cy="3709848"/>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380999" y="1844824"/>
            <a:ext cx="8407893" cy="4320480"/>
          </a:xfrm>
          <a:prstGeom prst="rect">
            <a:avLst/>
          </a:prstGeom>
        </p:spPr>
        <p:txBody>
          <a:bodyPr vert="eaVert"/>
          <a:lstStyle>
            <a:lvl1pPr>
              <a:defRPr baseline="0"/>
            </a:lvl1pPr>
            <a:lvl2pPr>
              <a:defRPr spc="0" baseline="0">
                <a:latin typeface="Arial" pitchFamily="34" charset="0"/>
                <a:cs typeface="Arial" pitchFamily="34" charset="0"/>
              </a:defRPr>
            </a:lvl2pPr>
            <a:lvl3pPr>
              <a:defRPr spc="0" baseline="0">
                <a:latin typeface="Arial" pitchFamily="34" charset="0"/>
                <a:cs typeface="Arial" pitchFamily="34" charset="0"/>
              </a:defRPr>
            </a:lvl3pPr>
            <a:lvl4pPr>
              <a:defRPr baseline="0">
                <a:latin typeface="Arial" pitchFamily="34" charset="0"/>
                <a:cs typeface="Arial" pitchFamily="34" charset="0"/>
              </a:defRPr>
            </a:lvl4pPr>
            <a:lvl5pPr>
              <a:defRPr spc="0" baseline="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C76F1406-3EC6-4F0E-B8FA-6DF71D97B849}" type="datetimeFigureOut">
              <a:rPr lang="en-GB" smtClean="0"/>
              <a:pPr/>
              <a:t>30/04/2017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C4539F-17A9-4847-9DBD-09EB0946E686}" type="slidenum">
              <a:rPr lang="en-GB" smtClean="0"/>
              <a:pPr/>
              <a:t>‹N›</a:t>
            </a:fld>
            <a:endParaRPr lang="en-GB"/>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lvl1pPr>
              <a:defRPr baseline="0">
                <a:solidFill>
                  <a:schemeClr val="bg1"/>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lvl2pPr>
              <a:defRPr spc="0" baseline="0">
                <a:latin typeface="Arial" pitchFamily="34" charset="0"/>
                <a:cs typeface="Arial" pitchFamily="34" charset="0"/>
              </a:defRPr>
            </a:lvl2pPr>
            <a:lvl3pPr>
              <a:defRPr spc="0" baseline="0">
                <a:latin typeface="Arial" pitchFamily="34" charset="0"/>
                <a:cs typeface="Arial" pitchFamily="34" charset="0"/>
              </a:defRPr>
            </a:lvl3pPr>
            <a:lvl4pPr>
              <a:defRPr baseline="0">
                <a:latin typeface="Arial" pitchFamily="34" charset="0"/>
                <a:cs typeface="Arial" pitchFamily="34" charset="0"/>
              </a:defRPr>
            </a:lvl4pPr>
            <a:lvl5pPr>
              <a:defRPr spc="0" baseline="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370888" y="6453336"/>
            <a:ext cx="2133600" cy="274320"/>
          </a:xfrm>
        </p:spPr>
        <p:txBody>
          <a:bodyPr/>
          <a:lstStyle>
            <a:lvl1pPr>
              <a:defRPr>
                <a:solidFill>
                  <a:schemeClr val="accent2"/>
                </a:solidFill>
              </a:defRPr>
            </a:lvl1pPr>
          </a:lstStyle>
          <a:p>
            <a:fld id="{C76F1406-3EC6-4F0E-B8FA-6DF71D97B849}" type="datetimeFigureOut">
              <a:rPr lang="en-GB" smtClean="0"/>
              <a:pPr/>
              <a:t>30/04/2017</a:t>
            </a:fld>
            <a:endParaRPr lang="en-GB" dirty="0"/>
          </a:p>
        </p:txBody>
      </p:sp>
      <p:sp>
        <p:nvSpPr>
          <p:cNvPr id="5" name="Footer Placeholder 4"/>
          <p:cNvSpPr>
            <a:spLocks noGrp="1"/>
          </p:cNvSpPr>
          <p:nvPr>
            <p:ph type="ftr" sz="quarter" idx="11"/>
          </p:nvPr>
        </p:nvSpPr>
        <p:spPr>
          <a:xfrm>
            <a:off x="3048000" y="6453336"/>
            <a:ext cx="3352800" cy="274320"/>
          </a:xfrm>
        </p:spPr>
        <p:txBody>
          <a:bodyPr/>
          <a:lstStyle>
            <a:lvl1pPr>
              <a:defRPr>
                <a:solidFill>
                  <a:schemeClr val="accent2"/>
                </a:solidFill>
              </a:defRPr>
            </a:lvl1pPr>
          </a:lstStyle>
          <a:p>
            <a:endParaRPr lang="en-GB" dirty="0"/>
          </a:p>
        </p:txBody>
      </p:sp>
      <p:sp>
        <p:nvSpPr>
          <p:cNvPr id="6" name="Slide Number Placeholder 5"/>
          <p:cNvSpPr>
            <a:spLocks noGrp="1"/>
          </p:cNvSpPr>
          <p:nvPr>
            <p:ph type="sldNum" sz="quarter" idx="12"/>
          </p:nvPr>
        </p:nvSpPr>
        <p:spPr>
          <a:xfrm>
            <a:off x="8234680" y="6453336"/>
            <a:ext cx="582966" cy="274320"/>
          </a:xfrm>
        </p:spPr>
        <p:txBody>
          <a:bodyPr/>
          <a:lstStyle>
            <a:lvl1pPr>
              <a:defRPr>
                <a:solidFill>
                  <a:schemeClr val="bg2"/>
                </a:solidFill>
              </a:defRPr>
            </a:lvl1pPr>
          </a:lstStyle>
          <a:p>
            <a:fld id="{85C4539F-17A9-4847-9DBD-09EB0946E686}" type="slidenum">
              <a:rPr lang="en-GB" smtClean="0"/>
              <a:pPr/>
              <a:t>‹N›</a:t>
            </a:fld>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80999" y="1916832"/>
            <a:ext cx="8407893" cy="4320480"/>
          </a:xfrm>
          <a:prstGeom prst="rect">
            <a:avLst/>
          </a:prstGeom>
        </p:spPr>
        <p:txBody>
          <a:bodyPr/>
          <a:lstStyle>
            <a:lvl1pPr>
              <a:defRPr baseline="0">
                <a:latin typeface="Arial" pitchFamily="34" charset="0"/>
                <a:cs typeface="Arial" pitchFamily="34" charset="0"/>
              </a:defRPr>
            </a:lvl1pPr>
            <a:lvl2pPr>
              <a:defRPr sz="2000" spc="0" baseline="0">
                <a:latin typeface="Arial" pitchFamily="34" charset="0"/>
                <a:cs typeface="Arial" pitchFamily="34" charset="0"/>
              </a:defRPr>
            </a:lvl2pPr>
            <a:lvl3pPr>
              <a:defRPr sz="1800" spc="0" baseline="0">
                <a:latin typeface="Arial" pitchFamily="34" charset="0"/>
                <a:cs typeface="Arial" pitchFamily="34" charset="0"/>
              </a:defRPr>
            </a:lvl3pPr>
            <a:lvl4pPr>
              <a:defRPr sz="1600" spc="0" baseline="0">
                <a:latin typeface="Arial" pitchFamily="34" charset="0"/>
                <a:cs typeface="Arial" pitchFamily="34" charset="0"/>
              </a:defRPr>
            </a:lvl4pPr>
            <a:lvl5pPr>
              <a:defRPr sz="1400" spc="0" baseline="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C76F1406-3EC6-4F0E-B8FA-6DF71D97B849}" type="datetimeFigureOut">
              <a:rPr lang="en-GB" smtClean="0"/>
              <a:pPr/>
              <a:t>30/04/2017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C4539F-17A9-4847-9DBD-09EB0946E686}" type="slidenum">
              <a:rPr lang="en-GB" smtClean="0"/>
              <a:pPr/>
              <a:t>‹N›</a:t>
            </a:fld>
            <a:endParaRPr lang="en-GB"/>
          </a:p>
        </p:txBody>
      </p:sp>
      <p:sp>
        <p:nvSpPr>
          <p:cNvPr id="7" name="Title 6"/>
          <p:cNvSpPr>
            <a:spLocks noGrp="1"/>
          </p:cNvSpPr>
          <p:nvPr>
            <p:ph type="title"/>
          </p:nvPr>
        </p:nvSpPr>
        <p:spPr/>
        <p:txBody>
          <a:bodyPr/>
          <a:lstStyle>
            <a:lvl1pPr>
              <a:defRPr b="1" i="0" cap="none" baseline="0">
                <a:solidFill>
                  <a:schemeClr val="accent2"/>
                </a:solidFill>
              </a:defRPr>
            </a:lvl1pPr>
          </a:lstStyle>
          <a:p>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6516216" y="152399"/>
            <a:ext cx="2475384"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219800" cy="6553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6660233" y="2892277"/>
            <a:ext cx="2102768" cy="1645920"/>
          </a:xfrm>
          <a:prstGeom prst="rect">
            <a:avLst/>
          </a:prstGeom>
        </p:spPr>
        <p:txBody>
          <a:bodyPr anchor="ctr"/>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Date Placeholder 8"/>
          <p:cNvSpPr>
            <a:spLocks noGrp="1"/>
          </p:cNvSpPr>
          <p:nvPr>
            <p:ph type="dt" sz="half" idx="10"/>
          </p:nvPr>
        </p:nvSpPr>
        <p:spPr>
          <a:xfrm>
            <a:off x="370888" y="6453336"/>
            <a:ext cx="2133600" cy="274320"/>
          </a:xfrm>
        </p:spPr>
        <p:txBody>
          <a:bodyPr/>
          <a:lstStyle>
            <a:lvl1pPr>
              <a:defRPr>
                <a:solidFill>
                  <a:schemeClr val="accent2"/>
                </a:solidFill>
              </a:defRPr>
            </a:lvl1pPr>
          </a:lstStyle>
          <a:p>
            <a:fld id="{C76F1406-3EC6-4F0E-B8FA-6DF71D97B849}" type="datetimeFigureOut">
              <a:rPr lang="en-GB" smtClean="0"/>
              <a:pPr/>
              <a:t>30/04/2017</a:t>
            </a:fld>
            <a:endParaRPr lang="en-GB" dirty="0"/>
          </a:p>
        </p:txBody>
      </p:sp>
      <p:sp>
        <p:nvSpPr>
          <p:cNvPr id="10" name="Slide Number Placeholder 9"/>
          <p:cNvSpPr>
            <a:spLocks noGrp="1"/>
          </p:cNvSpPr>
          <p:nvPr>
            <p:ph type="sldNum" sz="quarter" idx="11"/>
          </p:nvPr>
        </p:nvSpPr>
        <p:spPr>
          <a:xfrm>
            <a:off x="8234680" y="6453336"/>
            <a:ext cx="582966" cy="274320"/>
          </a:xfrm>
        </p:spPr>
        <p:txBody>
          <a:bodyPr/>
          <a:lstStyle>
            <a:lvl1pPr>
              <a:defRPr>
                <a:solidFill>
                  <a:schemeClr val="bg2"/>
                </a:solidFill>
              </a:defRPr>
            </a:lvl1pPr>
          </a:lstStyle>
          <a:p>
            <a:fld id="{85C4539F-17A9-4847-9DBD-09EB0946E686}" type="slidenum">
              <a:rPr lang="en-GB" smtClean="0"/>
              <a:pPr/>
              <a:t>‹N›</a:t>
            </a:fld>
            <a:endParaRPr lang="en-GB"/>
          </a:p>
        </p:txBody>
      </p:sp>
      <p:sp>
        <p:nvSpPr>
          <p:cNvPr id="11" name="Footer Placeholder 10"/>
          <p:cNvSpPr>
            <a:spLocks noGrp="1"/>
          </p:cNvSpPr>
          <p:nvPr>
            <p:ph type="ftr" sz="quarter" idx="12"/>
          </p:nvPr>
        </p:nvSpPr>
        <p:spPr>
          <a:xfrm>
            <a:off x="3048000" y="6453336"/>
            <a:ext cx="3352800" cy="274320"/>
          </a:xfrm>
        </p:spPr>
        <p:txBody>
          <a:bodyPr/>
          <a:lstStyle>
            <a:lvl1pPr>
              <a:defRPr>
                <a:solidFill>
                  <a:schemeClr val="accent2"/>
                </a:solidFill>
              </a:defRPr>
            </a:lvl1pPr>
          </a:lstStyle>
          <a:p>
            <a:endParaRPr lang="en-GB" dirty="0"/>
          </a:p>
        </p:txBody>
      </p:sp>
      <p:sp>
        <p:nvSpPr>
          <p:cNvPr id="12" name="Title 11"/>
          <p:cNvSpPr>
            <a:spLocks noGrp="1"/>
          </p:cNvSpPr>
          <p:nvPr>
            <p:ph type="title"/>
          </p:nvPr>
        </p:nvSpPr>
        <p:spPr>
          <a:xfrm>
            <a:off x="381000" y="2892277"/>
            <a:ext cx="5775176" cy="1645920"/>
          </a:xfrm>
        </p:spPr>
        <p:txBody>
          <a:bodyPr/>
          <a:lstStyle>
            <a:lvl1pPr algn="l">
              <a:defRPr sz="4200" spc="0" baseline="0">
                <a:solidFill>
                  <a:schemeClr val="accent2"/>
                </a:solidFill>
              </a:defRPr>
            </a:lvl1pPr>
          </a:lstStyle>
          <a:p>
            <a:r>
              <a:rPr lang="en-US" dirty="0" smtClean="0"/>
              <a:t>Click to edit Master title style</a:t>
            </a:r>
            <a:endParaRPr lang="en-US"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8172400" y="151200"/>
            <a:ext cx="596872" cy="1700808"/>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95536" y="1883648"/>
            <a:ext cx="4100264" cy="4353664"/>
          </a:xfrm>
          <a:prstGeom prst="rect">
            <a:avLst/>
          </a:prstGeom>
        </p:spPr>
        <p:txBody>
          <a:bodyPr/>
          <a:lstStyle>
            <a:lvl1pPr>
              <a:defRPr sz="2800"/>
            </a:lvl1pPr>
            <a:lvl2pPr>
              <a:defRPr sz="2400" spc="0" baseline="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883648"/>
            <a:ext cx="4100264" cy="4353664"/>
          </a:xfrm>
          <a:prstGeom prst="rect">
            <a:avLst/>
          </a:prstGeom>
        </p:spPr>
        <p:txBody>
          <a:bodyPr/>
          <a:lstStyle>
            <a:lvl1pPr>
              <a:defRPr sz="2800">
                <a:latin typeface="Arial" pitchFamily="34" charset="0"/>
                <a:cs typeface="Arial" pitchFamily="34" charset="0"/>
              </a:defRPr>
            </a:lvl1pPr>
            <a:lvl2pPr>
              <a:defRPr sz="2400" spc="0" baseline="0">
                <a:latin typeface="Arial" pitchFamily="34" charset="0"/>
                <a:cs typeface="Arial" pitchFamily="34" charset="0"/>
              </a:defRPr>
            </a:lvl2pPr>
            <a:lvl3pPr>
              <a:defRPr sz="2000" spc="0" baseline="0">
                <a:latin typeface="Arial" pitchFamily="34" charset="0"/>
                <a:cs typeface="Arial" pitchFamily="34" charset="0"/>
              </a:defRPr>
            </a:lvl3pPr>
            <a:lvl4pPr>
              <a:defRPr sz="1800" baseline="0">
                <a:latin typeface="Arial" pitchFamily="34" charset="0"/>
                <a:cs typeface="Arial" pitchFamily="34" charset="0"/>
              </a:defRPr>
            </a:lvl4pPr>
            <a:lvl5pPr>
              <a:defRPr sz="1800" spc="0" baseline="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fld id="{C76F1406-3EC6-4F0E-B8FA-6DF71D97B849}" type="datetimeFigureOut">
              <a:rPr lang="en-GB" smtClean="0"/>
              <a:pPr/>
              <a:t>30/04/2017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C4539F-17A9-4847-9DBD-09EB0946E686}" type="slidenum">
              <a:rPr lang="en-GB" smtClean="0"/>
              <a:pPr/>
              <a:t>‹N›</a:t>
            </a:fld>
            <a:endParaRPr lang="en-GB"/>
          </a:p>
        </p:txBody>
      </p:sp>
      <p:sp>
        <p:nvSpPr>
          <p:cNvPr id="8" name="Title 7"/>
          <p:cNvSpPr>
            <a:spLocks noGrp="1"/>
          </p:cNvSpPr>
          <p:nvPr>
            <p:ph type="title"/>
          </p:nvPr>
        </p:nvSpPr>
        <p:spPr/>
        <p:txBody>
          <a:bodyPr/>
          <a:lstStyle/>
          <a:p>
            <a:r>
              <a:rPr lang="en-US" dirty="0"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95536" y="1772816"/>
            <a:ext cx="4101852" cy="589384"/>
          </a:xfrm>
          <a:prstGeom prst="rect">
            <a:avLst/>
          </a:prstGeo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95536" y="2438399"/>
            <a:ext cx="4101852" cy="3798913"/>
          </a:xfrm>
          <a:prstGeom prst="rect">
            <a:avLst/>
          </a:prstGeom>
        </p:spPr>
        <p:txBody>
          <a:bodyPr/>
          <a:lstStyle>
            <a:lvl1pPr>
              <a:defRPr sz="2400"/>
            </a:lvl1pPr>
            <a:lvl2pPr>
              <a:defRPr sz="2000" spc="0" baseline="0">
                <a:latin typeface="Arial" pitchFamily="34" charset="0"/>
                <a:cs typeface="Arial" pitchFamily="34" charset="0"/>
              </a:defRPr>
            </a:lvl2pPr>
            <a:lvl3pPr>
              <a:defRPr sz="1800" spc="0" baseline="0">
                <a:latin typeface="Arial" pitchFamily="34" charset="0"/>
                <a:cs typeface="Arial" pitchFamily="34" charset="0"/>
              </a:defRPr>
            </a:lvl3pPr>
            <a:lvl4pPr>
              <a:defRPr sz="1600" baseline="0">
                <a:latin typeface="Arial" pitchFamily="34" charset="0"/>
                <a:cs typeface="Arial" pitchFamily="34" charset="0"/>
              </a:defRPr>
            </a:lvl4pPr>
            <a:lvl5pPr>
              <a:defRPr sz="1600">
                <a:latin typeface="Arial" pitchFamily="34" charset="0"/>
                <a:cs typeface="Arial"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772816"/>
            <a:ext cx="4041775" cy="589384"/>
          </a:xfrm>
          <a:prstGeom prst="rect">
            <a:avLst/>
          </a:prstGeo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798913"/>
          </a:xfrm>
          <a:prstGeom prst="rect">
            <a:avLst/>
          </a:prstGeom>
        </p:spPr>
        <p:txBody>
          <a:bodyPr/>
          <a:lstStyle>
            <a:lvl1pPr>
              <a:defRPr sz="2400"/>
            </a:lvl1pPr>
            <a:lvl2pPr>
              <a:defRPr sz="2000" spc="0" baseline="0">
                <a:latin typeface="Arial" pitchFamily="34" charset="0"/>
                <a:cs typeface="Arial" pitchFamily="34" charset="0"/>
              </a:defRPr>
            </a:lvl2pPr>
            <a:lvl3pPr>
              <a:defRPr sz="1800" spc="0" baseline="0">
                <a:latin typeface="Arial" pitchFamily="34" charset="0"/>
                <a:cs typeface="Arial" pitchFamily="34" charset="0"/>
              </a:defRPr>
            </a:lvl3pPr>
            <a:lvl4pPr>
              <a:defRPr sz="1600" baseline="0">
                <a:latin typeface="Arial" pitchFamily="34" charset="0"/>
                <a:cs typeface="Arial" pitchFamily="34" charset="0"/>
              </a:defRPr>
            </a:lvl4pPr>
            <a:lvl5pPr>
              <a:defRPr sz="1600" spc="0" baseline="0">
                <a:latin typeface="Arial" pitchFamily="34" charset="0"/>
                <a:cs typeface="Arial"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Date Placeholder 6"/>
          <p:cNvSpPr>
            <a:spLocks noGrp="1"/>
          </p:cNvSpPr>
          <p:nvPr>
            <p:ph type="dt" sz="half" idx="10"/>
          </p:nvPr>
        </p:nvSpPr>
        <p:spPr/>
        <p:txBody>
          <a:bodyPr/>
          <a:lstStyle/>
          <a:p>
            <a:fld id="{C76F1406-3EC6-4F0E-B8FA-6DF71D97B849}" type="datetimeFigureOut">
              <a:rPr lang="en-GB" smtClean="0"/>
              <a:pPr/>
              <a:t>30/04/2017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5C4539F-17A9-4847-9DBD-09EB0946E686}" type="slidenum">
              <a:rPr lang="en-GB" smtClean="0"/>
              <a:pPr/>
              <a:t>‹N›</a:t>
            </a:fld>
            <a:endParaRPr lang="en-GB"/>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76F1406-3EC6-4F0E-B8FA-6DF71D97B849}" type="datetimeFigureOut">
              <a:rPr lang="en-GB" smtClean="0"/>
              <a:pPr/>
              <a:t>30/04/2017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5C4539F-17A9-4847-9DBD-09EB0946E686}" type="slidenum">
              <a:rPr lang="en-GB" smtClean="0"/>
              <a:pPr/>
              <a:t>‹N›</a:t>
            </a:fld>
            <a:endParaRPr lang="en-GB"/>
          </a:p>
        </p:txBody>
      </p:sp>
      <p:sp>
        <p:nvSpPr>
          <p:cNvPr id="6" name="Title 5"/>
          <p:cNvSpPr>
            <a:spLocks noGrp="1"/>
          </p:cNvSpPr>
          <p:nvPr>
            <p:ph type="title" hasCustomPrompt="1"/>
          </p:nvPr>
        </p:nvSpPr>
        <p:spPr/>
        <p:txBody>
          <a:bodyPr/>
          <a:lstStyle/>
          <a:p>
            <a:r>
              <a:rPr lang="en-GB" dirty="0" smtClean="0"/>
              <a:t>Erasmus+ MOOC</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a:xfrm>
            <a:off x="370888" y="6453336"/>
            <a:ext cx="2133600" cy="274320"/>
          </a:xfrm>
        </p:spPr>
        <p:txBody>
          <a:bodyPr/>
          <a:lstStyle>
            <a:lvl1pPr>
              <a:defRPr baseline="0">
                <a:solidFill>
                  <a:schemeClr val="accent2"/>
                </a:solidFill>
              </a:defRPr>
            </a:lvl1pPr>
          </a:lstStyle>
          <a:p>
            <a:fld id="{C76F1406-3EC6-4F0E-B8FA-6DF71D97B849}" type="datetimeFigureOut">
              <a:rPr lang="en-GB" smtClean="0"/>
              <a:pPr/>
              <a:t>30/04/2017</a:t>
            </a:fld>
            <a:endParaRPr lang="en-GB" dirty="0"/>
          </a:p>
        </p:txBody>
      </p:sp>
      <p:sp>
        <p:nvSpPr>
          <p:cNvPr id="3" name="Footer Placeholder 2"/>
          <p:cNvSpPr>
            <a:spLocks noGrp="1"/>
          </p:cNvSpPr>
          <p:nvPr>
            <p:ph type="ftr" sz="quarter" idx="11"/>
          </p:nvPr>
        </p:nvSpPr>
        <p:spPr>
          <a:xfrm>
            <a:off x="3048000" y="6453336"/>
            <a:ext cx="3352800" cy="274320"/>
          </a:xfrm>
        </p:spPr>
        <p:txBody>
          <a:bodyPr/>
          <a:lstStyle>
            <a:lvl1pPr>
              <a:defRPr>
                <a:solidFill>
                  <a:schemeClr val="accent2"/>
                </a:solidFill>
              </a:defRPr>
            </a:lvl1pPr>
          </a:lstStyle>
          <a:p>
            <a:endParaRPr lang="en-GB" dirty="0"/>
          </a:p>
        </p:txBody>
      </p:sp>
      <p:sp>
        <p:nvSpPr>
          <p:cNvPr id="4" name="Slide Number Placeholder 3"/>
          <p:cNvSpPr>
            <a:spLocks noGrp="1"/>
          </p:cNvSpPr>
          <p:nvPr>
            <p:ph type="sldNum" sz="quarter" idx="12"/>
          </p:nvPr>
        </p:nvSpPr>
        <p:spPr>
          <a:xfrm>
            <a:off x="8234680" y="6453336"/>
            <a:ext cx="582966" cy="274320"/>
          </a:xfrm>
        </p:spPr>
        <p:txBody>
          <a:bodyPr/>
          <a:lstStyle>
            <a:lvl1pPr>
              <a:defRPr>
                <a:solidFill>
                  <a:schemeClr val="accent1"/>
                </a:solidFill>
              </a:defRPr>
            </a:lvl1pPr>
          </a:lstStyle>
          <a:p>
            <a:fld id="{85C4539F-17A9-4847-9DBD-09EB0946E686}" type="slidenum">
              <a:rPr lang="en-GB" smtClean="0"/>
              <a:pPr/>
              <a:t>‹N›</a:t>
            </a:fld>
            <a:endParaRPr lang="en-GB"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44512" y="159039"/>
            <a:ext cx="1981200" cy="65562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a:prstGeom prst="rect">
            <a:avLst/>
          </a:prstGeom>
        </p:spPr>
        <p:txBody>
          <a:bodyPr/>
          <a:lstStyle>
            <a:lvl1pPr>
              <a:defRPr sz="3200" baseline="0"/>
            </a:lvl1pPr>
            <a:lvl2pPr>
              <a:defRPr sz="2800" spc="0" baseline="0">
                <a:latin typeface="Arial" pitchFamily="34" charset="0"/>
                <a:cs typeface="Arial" pitchFamily="34" charset="0"/>
              </a:defRPr>
            </a:lvl2pPr>
            <a:lvl3pPr>
              <a:defRPr sz="2400" spc="0" baseline="0">
                <a:latin typeface="Arial" pitchFamily="34" charset="0"/>
                <a:cs typeface="Arial" pitchFamily="34" charset="0"/>
              </a:defRPr>
            </a:lvl3pPr>
            <a:lvl4pPr>
              <a:defRPr sz="2000" baseline="0">
                <a:latin typeface="Arial" pitchFamily="34" charset="0"/>
                <a:cs typeface="Arial" pitchFamily="34" charset="0"/>
              </a:defRPr>
            </a:lvl4pPr>
            <a:lvl5pPr>
              <a:defRPr sz="2000" spc="0" baseline="0">
                <a:latin typeface="Arial" pitchFamily="34" charset="0"/>
                <a:cs typeface="Arial"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159752" y="2556864"/>
            <a:ext cx="1673352" cy="2816352"/>
          </a:xfrm>
          <a:prstGeom prst="rect">
            <a:avLst/>
          </a:prstGeom>
        </p:spPr>
        <p:txBody>
          <a:bodyPr tIns="0"/>
          <a:lstStyle>
            <a:lvl1pPr marL="0" indent="0">
              <a:buNone/>
              <a:defRPr sz="140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370888" y="6453336"/>
            <a:ext cx="2133600" cy="274320"/>
          </a:xfrm>
        </p:spPr>
        <p:txBody>
          <a:bodyPr/>
          <a:lstStyle>
            <a:lvl1pPr>
              <a:defRPr>
                <a:solidFill>
                  <a:schemeClr val="accent2"/>
                </a:solidFill>
              </a:defRPr>
            </a:lvl1pPr>
          </a:lstStyle>
          <a:p>
            <a:fld id="{C76F1406-3EC6-4F0E-B8FA-6DF71D97B849}" type="datetimeFigureOut">
              <a:rPr lang="en-GB" smtClean="0"/>
              <a:pPr/>
              <a:t>30/04/2017</a:t>
            </a:fld>
            <a:endParaRPr lang="en-GB" dirty="0"/>
          </a:p>
        </p:txBody>
      </p:sp>
      <p:sp>
        <p:nvSpPr>
          <p:cNvPr id="6" name="Footer Placeholder 5"/>
          <p:cNvSpPr>
            <a:spLocks noGrp="1"/>
          </p:cNvSpPr>
          <p:nvPr>
            <p:ph type="ftr" sz="quarter" idx="11"/>
          </p:nvPr>
        </p:nvSpPr>
        <p:spPr>
          <a:xfrm>
            <a:off x="3048000" y="6453336"/>
            <a:ext cx="3352800" cy="274320"/>
          </a:xfrm>
        </p:spPr>
        <p:txBody>
          <a:bodyPr/>
          <a:lstStyle>
            <a:lvl1pPr>
              <a:defRPr>
                <a:solidFill>
                  <a:schemeClr val="accent2"/>
                </a:solidFill>
              </a:defRPr>
            </a:lvl1pPr>
          </a:lstStyle>
          <a:p>
            <a:endParaRPr lang="en-GB" dirty="0"/>
          </a:p>
        </p:txBody>
      </p:sp>
      <p:sp>
        <p:nvSpPr>
          <p:cNvPr id="7" name="Slide Number Placeholder 6"/>
          <p:cNvSpPr>
            <a:spLocks noGrp="1"/>
          </p:cNvSpPr>
          <p:nvPr>
            <p:ph type="sldNum" sz="quarter" idx="12"/>
          </p:nvPr>
        </p:nvSpPr>
        <p:spPr>
          <a:xfrm>
            <a:off x="8234680" y="6453336"/>
            <a:ext cx="582966" cy="274320"/>
          </a:xfrm>
          <a:ln>
            <a:noFill/>
          </a:ln>
        </p:spPr>
        <p:txBody>
          <a:bodyPr/>
          <a:lstStyle>
            <a:lvl1pPr>
              <a:defRPr>
                <a:solidFill>
                  <a:srgbClr val="FFFFFF"/>
                </a:solidFill>
              </a:defRPr>
            </a:lvl1pPr>
          </a:lstStyle>
          <a:p>
            <a:fld id="{85C4539F-17A9-4847-9DBD-09EB0946E686}" type="slidenum">
              <a:rPr lang="en-GB" smtClean="0"/>
              <a:pPr/>
              <a:t>‹N›</a:t>
            </a:fld>
            <a:endParaRPr lang="en-GB" dirty="0"/>
          </a:p>
        </p:txBody>
      </p:sp>
      <p:sp>
        <p:nvSpPr>
          <p:cNvPr id="11" name="Title 10"/>
          <p:cNvSpPr>
            <a:spLocks noGrp="1"/>
          </p:cNvSpPr>
          <p:nvPr>
            <p:ph type="title" hasCustomPrompt="1"/>
          </p:nvPr>
        </p:nvSpPr>
        <p:spPr>
          <a:xfrm>
            <a:off x="7159752" y="457200"/>
            <a:ext cx="1675660" cy="1673352"/>
          </a:xfrm>
        </p:spPr>
        <p:txBody>
          <a:bodyPr anchor="b"/>
          <a:lstStyle>
            <a:lvl1pPr algn="l">
              <a:defRPr sz="2000" spc="0" baseline="0">
                <a:solidFill>
                  <a:schemeClr val="bg1"/>
                </a:solidFill>
              </a:defRPr>
            </a:lvl1pPr>
          </a:lstStyle>
          <a:p>
            <a:r>
              <a:rPr lang="en-US" dirty="0" smtClean="0"/>
              <a:t>Click to add Caption</a:t>
            </a:r>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a:prstGeom prst="rect">
            <a:avLst/>
          </a:prstGeo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7162800" y="2545432"/>
            <a:ext cx="1676400" cy="2971800"/>
          </a:xfrm>
          <a:prstGeom prst="rect">
            <a:avLst/>
          </a:prstGeo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370888" y="6453336"/>
            <a:ext cx="2133600" cy="274320"/>
          </a:xfrm>
        </p:spPr>
        <p:txBody>
          <a:bodyPr/>
          <a:lstStyle/>
          <a:p>
            <a:fld id="{C76F1406-3EC6-4F0E-B8FA-6DF71D97B849}" type="datetimeFigureOut">
              <a:rPr lang="en-GB" smtClean="0"/>
              <a:pPr/>
              <a:t>30/04/2017</a:t>
            </a:fld>
            <a:endParaRPr lang="en-GB"/>
          </a:p>
        </p:txBody>
      </p:sp>
      <p:sp>
        <p:nvSpPr>
          <p:cNvPr id="6" name="Footer Placeholder 5"/>
          <p:cNvSpPr>
            <a:spLocks noGrp="1"/>
          </p:cNvSpPr>
          <p:nvPr>
            <p:ph type="ftr" sz="quarter" idx="11"/>
          </p:nvPr>
        </p:nvSpPr>
        <p:spPr>
          <a:xfrm>
            <a:off x="3048000" y="6453336"/>
            <a:ext cx="3352800" cy="274320"/>
          </a:xfrm>
        </p:spPr>
        <p:txBody>
          <a:bodyPr/>
          <a:lstStyle/>
          <a:p>
            <a:endParaRPr lang="en-GB"/>
          </a:p>
        </p:txBody>
      </p:sp>
      <p:sp>
        <p:nvSpPr>
          <p:cNvPr id="7" name="Slide Number Placeholder 6"/>
          <p:cNvSpPr>
            <a:spLocks noGrp="1"/>
          </p:cNvSpPr>
          <p:nvPr>
            <p:ph type="sldNum" sz="quarter" idx="12"/>
          </p:nvPr>
        </p:nvSpPr>
        <p:spPr>
          <a:xfrm>
            <a:off x="8234680" y="6453336"/>
            <a:ext cx="582966" cy="274320"/>
          </a:xfrm>
        </p:spPr>
        <p:txBody>
          <a:bodyPr/>
          <a:lstStyle>
            <a:lvl1pPr>
              <a:defRPr>
                <a:solidFill>
                  <a:schemeClr val="tx1"/>
                </a:solidFill>
              </a:defRPr>
            </a:lvl1pPr>
          </a:lstStyle>
          <a:p>
            <a:fld id="{85C4539F-17A9-4847-9DBD-09EB0946E686}" type="slidenum">
              <a:rPr lang="en-GB" smtClean="0"/>
              <a:pPr/>
              <a:t>‹N›</a:t>
            </a:fld>
            <a:endParaRPr lang="en-GB" dirty="0"/>
          </a:p>
        </p:txBody>
      </p:sp>
      <p:sp>
        <p:nvSpPr>
          <p:cNvPr id="10" name="Title 9"/>
          <p:cNvSpPr>
            <a:spLocks noGrp="1"/>
          </p:cNvSpPr>
          <p:nvPr>
            <p:ph type="title" hasCustomPrompt="1"/>
          </p:nvPr>
        </p:nvSpPr>
        <p:spPr>
          <a:xfrm>
            <a:off x="7162800" y="460248"/>
            <a:ext cx="1676400" cy="1673352"/>
          </a:xfrm>
        </p:spPr>
        <p:txBody>
          <a:bodyPr anchor="b"/>
          <a:lstStyle>
            <a:lvl1pPr algn="l">
              <a:defRPr sz="2000" spc="0" baseline="0">
                <a:solidFill>
                  <a:schemeClr val="tx2"/>
                </a:solidFill>
              </a:defRPr>
            </a:lvl1pPr>
          </a:lstStyle>
          <a:p>
            <a:r>
              <a:rPr lang="en-US" dirty="0" smtClean="0"/>
              <a:t>Click to add Caption</a:t>
            </a:r>
            <a:endParaRPr lang="en-US"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p:nvSpPr>
        <p:spPr>
          <a:xfrm>
            <a:off x="0" y="6525344"/>
            <a:ext cx="9144000" cy="4320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502398"/>
            <a:ext cx="7719392" cy="1054394"/>
          </a:xfrm>
          <a:prstGeom prst="rect">
            <a:avLst/>
          </a:prstGeom>
        </p:spPr>
        <p:txBody>
          <a:bodyPr vert="horz" lIns="91440" tIns="45720" rIns="91440" bIns="45720" rtlCol="0" anchor="ctr">
            <a:noAutofit/>
          </a:bodyPr>
          <a:lstStyle/>
          <a:p>
            <a:r>
              <a:rPr lang="en-GB" dirty="0" smtClean="0"/>
              <a:t>Click to edit Master subtitle style</a:t>
            </a:r>
          </a:p>
        </p:txBody>
      </p:sp>
      <p:sp>
        <p:nvSpPr>
          <p:cNvPr id="4" name="Date Placeholder 3"/>
          <p:cNvSpPr>
            <a:spLocks noGrp="1"/>
          </p:cNvSpPr>
          <p:nvPr>
            <p:ph type="dt" sz="half" idx="2"/>
          </p:nvPr>
        </p:nvSpPr>
        <p:spPr>
          <a:xfrm>
            <a:off x="370888" y="6611064"/>
            <a:ext cx="2133600" cy="274320"/>
          </a:xfrm>
          <a:prstGeom prst="rect">
            <a:avLst/>
          </a:prstGeom>
        </p:spPr>
        <p:txBody>
          <a:bodyPr vert="horz" lIns="91440" tIns="45720" rIns="91440" bIns="45720" rtlCol="0" anchor="ctr"/>
          <a:lstStyle>
            <a:lvl1pPr algn="l">
              <a:defRPr sz="1100">
                <a:solidFill>
                  <a:schemeClr val="bg1"/>
                </a:solidFill>
                <a:latin typeface="Perpetua" pitchFamily="18" charset="0"/>
              </a:defRPr>
            </a:lvl1pPr>
          </a:lstStyle>
          <a:p>
            <a:fld id="{C76F1406-3EC6-4F0E-B8FA-6DF71D97B849}" type="datetimeFigureOut">
              <a:rPr lang="en-GB" smtClean="0"/>
              <a:pPr/>
              <a:t>30/04/2017</a:t>
            </a:fld>
            <a:endParaRPr lang="en-GB" dirty="0"/>
          </a:p>
        </p:txBody>
      </p:sp>
      <p:sp>
        <p:nvSpPr>
          <p:cNvPr id="5" name="Footer Placeholder 4"/>
          <p:cNvSpPr>
            <a:spLocks noGrp="1"/>
          </p:cNvSpPr>
          <p:nvPr>
            <p:ph type="ftr" sz="quarter" idx="3"/>
          </p:nvPr>
        </p:nvSpPr>
        <p:spPr>
          <a:xfrm>
            <a:off x="3048000" y="6611064"/>
            <a:ext cx="3352800" cy="274320"/>
          </a:xfrm>
          <a:prstGeom prst="rect">
            <a:avLst/>
          </a:prstGeom>
        </p:spPr>
        <p:txBody>
          <a:bodyPr vert="horz" lIns="91440" tIns="45720" rIns="91440" bIns="45720" rtlCol="0" anchor="ctr"/>
          <a:lstStyle>
            <a:lvl1pPr algn="ctr">
              <a:defRPr sz="1100">
                <a:solidFill>
                  <a:schemeClr val="bg1"/>
                </a:solidFill>
                <a:latin typeface="Perpetua" pitchFamily="18" charset="0"/>
              </a:defRPr>
            </a:lvl1pPr>
          </a:lstStyle>
          <a:p>
            <a:endParaRPr lang="en-GB" dirty="0"/>
          </a:p>
        </p:txBody>
      </p:sp>
      <p:sp>
        <p:nvSpPr>
          <p:cNvPr id="6" name="Slide Number Placeholder 5"/>
          <p:cNvSpPr>
            <a:spLocks noGrp="1"/>
          </p:cNvSpPr>
          <p:nvPr>
            <p:ph type="sldNum" sz="quarter" idx="4"/>
          </p:nvPr>
        </p:nvSpPr>
        <p:spPr>
          <a:xfrm>
            <a:off x="8234680" y="6611064"/>
            <a:ext cx="582966" cy="274320"/>
          </a:xfrm>
          <a:prstGeom prst="rect">
            <a:avLst/>
          </a:prstGeom>
          <a:ln w="19050">
            <a:noFill/>
          </a:ln>
        </p:spPr>
        <p:txBody>
          <a:bodyPr vert="horz" lIns="91440" tIns="45720" rIns="91440" bIns="45720" rtlCol="0" anchor="ctr"/>
          <a:lstStyle>
            <a:lvl1pPr algn="ctr">
              <a:defRPr sz="1100" baseline="0">
                <a:solidFill>
                  <a:schemeClr val="bg1"/>
                </a:solidFill>
                <a:latin typeface="Perpetua" pitchFamily="18" charset="0"/>
              </a:defRPr>
            </a:lvl1pPr>
          </a:lstStyle>
          <a:p>
            <a:fld id="{85C4539F-17A9-4847-9DBD-09EB0946E686}" type="slidenum">
              <a:rPr lang="en-GB" smtClean="0"/>
              <a:pPr/>
              <a:t>‹N›</a:t>
            </a:fld>
            <a:endParaRPr lang="en-GB" dirty="0"/>
          </a:p>
        </p:txBody>
      </p:sp>
      <p:pic>
        <p:nvPicPr>
          <p:cNvPr id="10" name="Picture 9"/>
          <p:cNvPicPr>
            <a:picLocks noChangeAspect="1"/>
          </p:cNvPicPr>
          <p:nvPr userDrawn="1"/>
        </p:nvPicPr>
        <p:blipFill>
          <a:blip r:embed="rId13" cstate="print">
            <a:extLst>
              <a:ext uri="{28A0092B-C50C-407E-A947-70E740481C1C}">
                <a14:useLocalDpi xmlns:a14="http://schemas.microsoft.com/office/drawing/2010/main" xmlns="" val="0"/>
              </a:ext>
            </a:extLst>
          </a:blip>
          <a:stretch>
            <a:fillRect/>
          </a:stretch>
        </p:blipFill>
        <p:spPr>
          <a:xfrm>
            <a:off x="8342346" y="0"/>
            <a:ext cx="622142" cy="1772816"/>
          </a:xfrm>
          <a:prstGeom prst="rect">
            <a:avLst/>
          </a:prstGeom>
        </p:spPr>
      </p:pic>
    </p:spTree>
  </p:cSld>
  <p:clrMap bg1="lt1" tx1="dk1" bg2="lt2" tx2="dk2" accent1="accent1" accent2="accent2" accent3="accent3" accent4="accent4" accent5="accent5" accent6="accent6" hlink="hlink" folHlink="folHlink"/>
  <p:sldLayoutIdLst>
    <p:sldLayoutId id="2147484417" r:id="rId1"/>
    <p:sldLayoutId id="2147484418" r:id="rId2"/>
    <p:sldLayoutId id="2147484419" r:id="rId3"/>
    <p:sldLayoutId id="2147484420" r:id="rId4"/>
    <p:sldLayoutId id="2147484421" r:id="rId5"/>
    <p:sldLayoutId id="2147484422" r:id="rId6"/>
    <p:sldLayoutId id="2147484423" r:id="rId7"/>
    <p:sldLayoutId id="2147484424" r:id="rId8"/>
    <p:sldLayoutId id="2147484425" r:id="rId9"/>
    <p:sldLayoutId id="2147484426" r:id="rId10"/>
    <p:sldLayoutId id="2147484427" r:id="rId11"/>
  </p:sldLayoutIdLst>
  <p:timing>
    <p:tnLst>
      <p:par>
        <p:cTn id="1" dur="indefinite" restart="never" nodeType="tmRoot"/>
      </p:par>
    </p:tnLst>
  </p:timing>
  <p:txStyles>
    <p:titleStyle>
      <a:lvl1pPr algn="l" defTabSz="914400" rtl="0" eaLnBrk="1" latinLnBrk="0" hangingPunct="1">
        <a:spcBef>
          <a:spcPct val="0"/>
        </a:spcBef>
        <a:buNone/>
        <a:defRPr sz="3600" b="1" i="0" kern="1200" cap="none" spc="0" baseline="0">
          <a:ln>
            <a:noFill/>
          </a:ln>
          <a:solidFill>
            <a:schemeClr val="accent2"/>
          </a:solidFill>
          <a:effectLst/>
          <a:latin typeface="Arial" pitchFamily="34" charset="0"/>
          <a:ea typeface="+mj-ea"/>
          <a:cs typeface="Arial" pitchFamily="34" charset="0"/>
        </a:defRPr>
      </a:lvl1pPr>
    </p:titleStyle>
    <p:bodyStyle>
      <a:lvl1pPr marL="274320" indent="-228600" algn="l" defTabSz="914400" rtl="0" eaLnBrk="1" latinLnBrk="0" hangingPunct="1">
        <a:spcBef>
          <a:spcPct val="20000"/>
        </a:spcBef>
        <a:buClr>
          <a:schemeClr val="accent1"/>
        </a:buClr>
        <a:buFont typeface="Wingdings 2" pitchFamily="18" charset="2"/>
        <a:buChar char=""/>
        <a:defRPr sz="2200" kern="1200" spc="0" baseline="0">
          <a:solidFill>
            <a:schemeClr val="tx2"/>
          </a:solidFill>
          <a:latin typeface="Arial" pitchFamily="34" charset="0"/>
          <a:ea typeface="+mn-ea"/>
          <a:cs typeface="Arial" pitchFamily="34" charset="0"/>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Perpetua" pitchFamily="18" charset="0"/>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Perpetua" pitchFamily="18" charset="0"/>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Perpetua" pitchFamily="18" charset="0"/>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Perpetua" pitchFamily="18" charset="0"/>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GB" dirty="0" smtClean="0"/>
              <a:t>Best Practices at King’s Ely</a:t>
            </a:r>
          </a:p>
          <a:p>
            <a:endParaRPr lang="en-GB" dirty="0"/>
          </a:p>
        </p:txBody>
      </p:sp>
      <p:sp>
        <p:nvSpPr>
          <p:cNvPr id="3" name="Title 2"/>
          <p:cNvSpPr>
            <a:spLocks noGrp="1"/>
          </p:cNvSpPr>
          <p:nvPr>
            <p:ph type="title"/>
          </p:nvPr>
        </p:nvSpPr>
        <p:spPr/>
        <p:txBody>
          <a:bodyPr/>
          <a:lstStyle/>
          <a:p>
            <a:r>
              <a:rPr lang="en-GB" dirty="0" smtClean="0"/>
              <a:t>Erasmus+ MOOC</a:t>
            </a:r>
            <a:endParaRPr lang="en-GB" dirty="0"/>
          </a:p>
        </p:txBody>
      </p:sp>
    </p:spTree>
    <p:extLst>
      <p:ext uri="{BB962C8B-B14F-4D97-AF65-F5344CB8AC3E}">
        <p14:creationId xmlns:p14="http://schemas.microsoft.com/office/powerpoint/2010/main" xmlns="" val="3831959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Pupil Feedback</a:t>
            </a:r>
          </a:p>
        </p:txBody>
      </p:sp>
      <p:pic>
        <p:nvPicPr>
          <p:cNvPr id="2" name="Picture 1"/>
          <p:cNvPicPr>
            <a:picLocks noChangeAspect="1"/>
          </p:cNvPicPr>
          <p:nvPr/>
        </p:nvPicPr>
        <p:blipFill>
          <a:blip r:embed="rId2"/>
          <a:stretch>
            <a:fillRect/>
          </a:stretch>
        </p:blipFill>
        <p:spPr>
          <a:xfrm>
            <a:off x="382425" y="1844824"/>
            <a:ext cx="7934325" cy="3181350"/>
          </a:xfrm>
          <a:prstGeom prst="rect">
            <a:avLst/>
          </a:prstGeom>
        </p:spPr>
      </p:pic>
    </p:spTree>
    <p:extLst>
      <p:ext uri="{BB962C8B-B14F-4D97-AF65-F5344CB8AC3E}">
        <p14:creationId xmlns:p14="http://schemas.microsoft.com/office/powerpoint/2010/main" xmlns="" val="6263005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a:t>Pupil Feedback</a:t>
            </a:r>
          </a:p>
        </p:txBody>
      </p:sp>
      <p:pic>
        <p:nvPicPr>
          <p:cNvPr id="4" name="Picture 3"/>
          <p:cNvPicPr>
            <a:picLocks noChangeAspect="1"/>
          </p:cNvPicPr>
          <p:nvPr/>
        </p:nvPicPr>
        <p:blipFill>
          <a:blip r:embed="rId2"/>
          <a:stretch>
            <a:fillRect/>
          </a:stretch>
        </p:blipFill>
        <p:spPr>
          <a:xfrm>
            <a:off x="381000" y="1844824"/>
            <a:ext cx="7372350" cy="2209800"/>
          </a:xfrm>
          <a:prstGeom prst="rect">
            <a:avLst/>
          </a:prstGeom>
        </p:spPr>
      </p:pic>
    </p:spTree>
    <p:extLst>
      <p:ext uri="{BB962C8B-B14F-4D97-AF65-F5344CB8AC3E}">
        <p14:creationId xmlns:p14="http://schemas.microsoft.com/office/powerpoint/2010/main" xmlns="" val="26691682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Pupil Feedback</a:t>
            </a:r>
          </a:p>
        </p:txBody>
      </p:sp>
      <p:pic>
        <p:nvPicPr>
          <p:cNvPr id="2" name="Picture 1"/>
          <p:cNvPicPr>
            <a:picLocks noChangeAspect="1"/>
          </p:cNvPicPr>
          <p:nvPr/>
        </p:nvPicPr>
        <p:blipFill>
          <a:blip r:embed="rId2"/>
          <a:stretch>
            <a:fillRect/>
          </a:stretch>
        </p:blipFill>
        <p:spPr>
          <a:xfrm>
            <a:off x="381000" y="1844824"/>
            <a:ext cx="8601075" cy="3238500"/>
          </a:xfrm>
          <a:prstGeom prst="rect">
            <a:avLst/>
          </a:prstGeom>
        </p:spPr>
      </p:pic>
    </p:spTree>
    <p:extLst>
      <p:ext uri="{BB962C8B-B14F-4D97-AF65-F5344CB8AC3E}">
        <p14:creationId xmlns:p14="http://schemas.microsoft.com/office/powerpoint/2010/main" xmlns="" val="39628531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Pupil Feedback</a:t>
            </a:r>
          </a:p>
        </p:txBody>
      </p:sp>
      <p:pic>
        <p:nvPicPr>
          <p:cNvPr id="4" name="Picture 3"/>
          <p:cNvPicPr>
            <a:picLocks noChangeAspect="1"/>
          </p:cNvPicPr>
          <p:nvPr/>
        </p:nvPicPr>
        <p:blipFill>
          <a:blip r:embed="rId2"/>
          <a:stretch>
            <a:fillRect/>
          </a:stretch>
        </p:blipFill>
        <p:spPr>
          <a:xfrm>
            <a:off x="381000" y="1844824"/>
            <a:ext cx="8791575" cy="3257550"/>
          </a:xfrm>
          <a:prstGeom prst="rect">
            <a:avLst/>
          </a:prstGeom>
        </p:spPr>
      </p:pic>
    </p:spTree>
    <p:extLst>
      <p:ext uri="{BB962C8B-B14F-4D97-AF65-F5344CB8AC3E}">
        <p14:creationId xmlns:p14="http://schemas.microsoft.com/office/powerpoint/2010/main" xmlns="" val="27954332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Pupil Feedback</a:t>
            </a:r>
          </a:p>
        </p:txBody>
      </p:sp>
      <p:pic>
        <p:nvPicPr>
          <p:cNvPr id="2" name="Picture 1"/>
          <p:cNvPicPr>
            <a:picLocks noChangeAspect="1"/>
          </p:cNvPicPr>
          <p:nvPr/>
        </p:nvPicPr>
        <p:blipFill>
          <a:blip r:embed="rId2"/>
          <a:stretch>
            <a:fillRect/>
          </a:stretch>
        </p:blipFill>
        <p:spPr>
          <a:xfrm>
            <a:off x="381000" y="1844824"/>
            <a:ext cx="8458200" cy="3381375"/>
          </a:xfrm>
          <a:prstGeom prst="rect">
            <a:avLst/>
          </a:prstGeom>
        </p:spPr>
      </p:pic>
    </p:spTree>
    <p:extLst>
      <p:ext uri="{BB962C8B-B14F-4D97-AF65-F5344CB8AC3E}">
        <p14:creationId xmlns:p14="http://schemas.microsoft.com/office/powerpoint/2010/main" xmlns="" val="30081088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Pupil Feedback</a:t>
            </a:r>
          </a:p>
        </p:txBody>
      </p:sp>
      <p:pic>
        <p:nvPicPr>
          <p:cNvPr id="4" name="Picture 3"/>
          <p:cNvPicPr>
            <a:picLocks noChangeAspect="1"/>
          </p:cNvPicPr>
          <p:nvPr/>
        </p:nvPicPr>
        <p:blipFill>
          <a:blip r:embed="rId2"/>
          <a:stretch>
            <a:fillRect/>
          </a:stretch>
        </p:blipFill>
        <p:spPr>
          <a:xfrm>
            <a:off x="381000" y="1844824"/>
            <a:ext cx="8829675" cy="3286125"/>
          </a:xfrm>
          <a:prstGeom prst="rect">
            <a:avLst/>
          </a:prstGeom>
        </p:spPr>
      </p:pic>
    </p:spTree>
    <p:extLst>
      <p:ext uri="{BB962C8B-B14F-4D97-AF65-F5344CB8AC3E}">
        <p14:creationId xmlns:p14="http://schemas.microsoft.com/office/powerpoint/2010/main" xmlns="" val="38763727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Pupil Feedback</a:t>
            </a:r>
          </a:p>
        </p:txBody>
      </p:sp>
      <p:pic>
        <p:nvPicPr>
          <p:cNvPr id="2" name="Picture 1"/>
          <p:cNvPicPr>
            <a:picLocks noChangeAspect="1"/>
          </p:cNvPicPr>
          <p:nvPr/>
        </p:nvPicPr>
        <p:blipFill>
          <a:blip r:embed="rId2"/>
          <a:stretch>
            <a:fillRect/>
          </a:stretch>
        </p:blipFill>
        <p:spPr>
          <a:xfrm>
            <a:off x="381000" y="1844824"/>
            <a:ext cx="8477250" cy="3305175"/>
          </a:xfrm>
          <a:prstGeom prst="rect">
            <a:avLst/>
          </a:prstGeom>
        </p:spPr>
      </p:pic>
    </p:spTree>
    <p:extLst>
      <p:ext uri="{BB962C8B-B14F-4D97-AF65-F5344CB8AC3E}">
        <p14:creationId xmlns:p14="http://schemas.microsoft.com/office/powerpoint/2010/main" xmlns="" val="33227125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GB"/>
          </a:p>
        </p:txBody>
      </p:sp>
      <p:pic>
        <p:nvPicPr>
          <p:cNvPr id="4" name="Picture 3"/>
          <p:cNvPicPr>
            <a:picLocks noChangeAspect="1"/>
          </p:cNvPicPr>
          <p:nvPr/>
        </p:nvPicPr>
        <p:blipFill>
          <a:blip r:embed="rId2"/>
          <a:stretch>
            <a:fillRect/>
          </a:stretch>
        </p:blipFill>
        <p:spPr>
          <a:xfrm>
            <a:off x="381000" y="1844824"/>
            <a:ext cx="8724900" cy="2143125"/>
          </a:xfrm>
          <a:prstGeom prst="rect">
            <a:avLst/>
          </a:prstGeom>
        </p:spPr>
      </p:pic>
    </p:spTree>
    <p:extLst>
      <p:ext uri="{BB962C8B-B14F-4D97-AF65-F5344CB8AC3E}">
        <p14:creationId xmlns:p14="http://schemas.microsoft.com/office/powerpoint/2010/main" xmlns="" val="34492078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GB"/>
          </a:p>
        </p:txBody>
      </p:sp>
      <p:pic>
        <p:nvPicPr>
          <p:cNvPr id="2" name="Picture 1"/>
          <p:cNvPicPr>
            <a:picLocks noChangeAspect="1"/>
          </p:cNvPicPr>
          <p:nvPr/>
        </p:nvPicPr>
        <p:blipFill>
          <a:blip r:embed="rId2"/>
          <a:stretch>
            <a:fillRect/>
          </a:stretch>
        </p:blipFill>
        <p:spPr>
          <a:xfrm>
            <a:off x="381000" y="1844824"/>
            <a:ext cx="7820025" cy="2266950"/>
          </a:xfrm>
          <a:prstGeom prst="rect">
            <a:avLst/>
          </a:prstGeom>
        </p:spPr>
      </p:pic>
    </p:spTree>
    <p:extLst>
      <p:ext uri="{BB962C8B-B14F-4D97-AF65-F5344CB8AC3E}">
        <p14:creationId xmlns:p14="http://schemas.microsoft.com/office/powerpoint/2010/main" xmlns="" val="14212620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GB"/>
          </a:p>
        </p:txBody>
      </p:sp>
      <p:pic>
        <p:nvPicPr>
          <p:cNvPr id="4" name="Picture 3"/>
          <p:cNvPicPr>
            <a:picLocks noChangeAspect="1"/>
          </p:cNvPicPr>
          <p:nvPr/>
        </p:nvPicPr>
        <p:blipFill>
          <a:blip r:embed="rId2"/>
          <a:stretch>
            <a:fillRect/>
          </a:stretch>
        </p:blipFill>
        <p:spPr>
          <a:xfrm>
            <a:off x="381000" y="1844824"/>
            <a:ext cx="8791575" cy="3209925"/>
          </a:xfrm>
          <a:prstGeom prst="rect">
            <a:avLst/>
          </a:prstGeom>
        </p:spPr>
      </p:pic>
    </p:spTree>
    <p:extLst>
      <p:ext uri="{BB962C8B-B14F-4D97-AF65-F5344CB8AC3E}">
        <p14:creationId xmlns:p14="http://schemas.microsoft.com/office/powerpoint/2010/main" xmlns="" val="8956197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err="1" smtClean="0"/>
              <a:t>Edx</a:t>
            </a:r>
            <a:r>
              <a:rPr lang="en-GB" dirty="0" smtClean="0"/>
              <a:t> MOOS learning platform</a:t>
            </a:r>
            <a:endParaRPr lang="en-GB" dirty="0"/>
          </a:p>
        </p:txBody>
      </p:sp>
      <p:sp>
        <p:nvSpPr>
          <p:cNvPr id="6" name="Date Placeholder 5"/>
          <p:cNvSpPr>
            <a:spLocks noGrp="1"/>
          </p:cNvSpPr>
          <p:nvPr>
            <p:ph type="dt" sz="half" idx="10"/>
          </p:nvPr>
        </p:nvSpPr>
        <p:spPr/>
        <p:txBody>
          <a:bodyPr/>
          <a:lstStyle/>
          <a:p>
            <a:fld id="{2FA7D391-6B6C-43EF-B8F7-E88751847221}" type="datetime1">
              <a:rPr lang="en-GB" smtClean="0"/>
              <a:pPr/>
              <a:t>30/04/2017</a:t>
            </a:fld>
            <a:endParaRPr lang="en-GB"/>
          </a:p>
        </p:txBody>
      </p:sp>
      <p:sp>
        <p:nvSpPr>
          <p:cNvPr id="7" name="Footer Placeholder 6"/>
          <p:cNvSpPr>
            <a:spLocks noGrp="1"/>
          </p:cNvSpPr>
          <p:nvPr>
            <p:ph type="ftr" sz="quarter" idx="11"/>
          </p:nvPr>
        </p:nvSpPr>
        <p:spPr/>
        <p:txBody>
          <a:bodyPr/>
          <a:lstStyle/>
          <a:p>
            <a:r>
              <a:rPr lang="en-GB" smtClean="0"/>
              <a:t>Z://Artwork/Branding/PowerPointTemplate.ppt</a:t>
            </a:r>
            <a:endParaRPr lang="en-GB"/>
          </a:p>
        </p:txBody>
      </p:sp>
      <p:sp>
        <p:nvSpPr>
          <p:cNvPr id="8" name="Slide Number Placeholder 7"/>
          <p:cNvSpPr>
            <a:spLocks noGrp="1"/>
          </p:cNvSpPr>
          <p:nvPr>
            <p:ph type="sldNum" sz="quarter" idx="12"/>
          </p:nvPr>
        </p:nvSpPr>
        <p:spPr/>
        <p:txBody>
          <a:bodyPr/>
          <a:lstStyle/>
          <a:p>
            <a:fld id="{85C4539F-17A9-4847-9DBD-09EB0946E686}" type="slidenum">
              <a:rPr lang="en-GB" smtClean="0"/>
              <a:pPr/>
              <a:t>2</a:t>
            </a:fld>
            <a:endParaRPr lang="en-GB"/>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28729" y="1988840"/>
            <a:ext cx="8886541" cy="4248472"/>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spTree>
    <p:extLst>
      <p:ext uri="{BB962C8B-B14F-4D97-AF65-F5344CB8AC3E}">
        <p14:creationId xmlns:p14="http://schemas.microsoft.com/office/powerpoint/2010/main" xmlns="" val="391848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GB"/>
          </a:p>
        </p:txBody>
      </p:sp>
      <p:pic>
        <p:nvPicPr>
          <p:cNvPr id="2" name="Picture 1"/>
          <p:cNvPicPr>
            <a:picLocks noChangeAspect="1"/>
          </p:cNvPicPr>
          <p:nvPr/>
        </p:nvPicPr>
        <p:blipFill>
          <a:blip r:embed="rId2"/>
          <a:stretch>
            <a:fillRect/>
          </a:stretch>
        </p:blipFill>
        <p:spPr>
          <a:xfrm>
            <a:off x="381000" y="1844824"/>
            <a:ext cx="8677275" cy="3286125"/>
          </a:xfrm>
          <a:prstGeom prst="rect">
            <a:avLst/>
          </a:prstGeom>
        </p:spPr>
      </p:pic>
    </p:spTree>
    <p:extLst>
      <p:ext uri="{BB962C8B-B14F-4D97-AF65-F5344CB8AC3E}">
        <p14:creationId xmlns:p14="http://schemas.microsoft.com/office/powerpoint/2010/main" xmlns="" val="17514487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Pupil Feedback</a:t>
            </a:r>
          </a:p>
        </p:txBody>
      </p:sp>
      <p:pic>
        <p:nvPicPr>
          <p:cNvPr id="4" name="Picture 3"/>
          <p:cNvPicPr>
            <a:picLocks noChangeAspect="1"/>
          </p:cNvPicPr>
          <p:nvPr/>
        </p:nvPicPr>
        <p:blipFill>
          <a:blip r:embed="rId2"/>
          <a:stretch>
            <a:fillRect/>
          </a:stretch>
        </p:blipFill>
        <p:spPr>
          <a:xfrm>
            <a:off x="381000" y="1844824"/>
            <a:ext cx="6238875" cy="2190750"/>
          </a:xfrm>
          <a:prstGeom prst="rect">
            <a:avLst/>
          </a:prstGeom>
        </p:spPr>
      </p:pic>
    </p:spTree>
    <p:extLst>
      <p:ext uri="{BB962C8B-B14F-4D97-AF65-F5344CB8AC3E}">
        <p14:creationId xmlns:p14="http://schemas.microsoft.com/office/powerpoint/2010/main" xmlns="" val="24427205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GB"/>
          </a:p>
        </p:txBody>
      </p:sp>
      <p:pic>
        <p:nvPicPr>
          <p:cNvPr id="2" name="Picture 1"/>
          <p:cNvPicPr>
            <a:picLocks noChangeAspect="1"/>
          </p:cNvPicPr>
          <p:nvPr/>
        </p:nvPicPr>
        <p:blipFill>
          <a:blip r:embed="rId2"/>
          <a:stretch>
            <a:fillRect/>
          </a:stretch>
        </p:blipFill>
        <p:spPr>
          <a:xfrm>
            <a:off x="107504" y="502398"/>
            <a:ext cx="8877300" cy="4867275"/>
          </a:xfrm>
          <a:prstGeom prst="rect">
            <a:avLst/>
          </a:prstGeom>
        </p:spPr>
      </p:pic>
    </p:spTree>
    <p:extLst>
      <p:ext uri="{BB962C8B-B14F-4D97-AF65-F5344CB8AC3E}">
        <p14:creationId xmlns:p14="http://schemas.microsoft.com/office/powerpoint/2010/main" xmlns="" val="19377266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GB"/>
          </a:p>
        </p:txBody>
      </p:sp>
      <p:pic>
        <p:nvPicPr>
          <p:cNvPr id="4" name="Picture 3"/>
          <p:cNvPicPr>
            <a:picLocks noChangeAspect="1"/>
          </p:cNvPicPr>
          <p:nvPr/>
        </p:nvPicPr>
        <p:blipFill>
          <a:blip r:embed="rId2"/>
          <a:stretch>
            <a:fillRect/>
          </a:stretch>
        </p:blipFill>
        <p:spPr>
          <a:xfrm>
            <a:off x="107504" y="474123"/>
            <a:ext cx="8896350" cy="5000625"/>
          </a:xfrm>
          <a:prstGeom prst="rect">
            <a:avLst/>
          </a:prstGeom>
        </p:spPr>
      </p:pic>
    </p:spTree>
    <p:extLst>
      <p:ext uri="{BB962C8B-B14F-4D97-AF65-F5344CB8AC3E}">
        <p14:creationId xmlns:p14="http://schemas.microsoft.com/office/powerpoint/2010/main" xmlns="" val="18735428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Erasmus+ MOOC</a:t>
            </a:r>
            <a:endParaRPr lang="en-GB" dirty="0"/>
          </a:p>
        </p:txBody>
      </p:sp>
      <p:sp>
        <p:nvSpPr>
          <p:cNvPr id="6" name="Date Placeholder 5"/>
          <p:cNvSpPr>
            <a:spLocks noGrp="1"/>
          </p:cNvSpPr>
          <p:nvPr>
            <p:ph type="dt" sz="half" idx="10"/>
          </p:nvPr>
        </p:nvSpPr>
        <p:spPr/>
        <p:txBody>
          <a:bodyPr/>
          <a:lstStyle/>
          <a:p>
            <a:fld id="{2FA7D391-6B6C-43EF-B8F7-E88751847221}" type="datetime1">
              <a:rPr lang="en-GB" smtClean="0"/>
              <a:pPr/>
              <a:t>30/04/2017</a:t>
            </a:fld>
            <a:endParaRPr lang="en-GB"/>
          </a:p>
        </p:txBody>
      </p:sp>
      <p:sp>
        <p:nvSpPr>
          <p:cNvPr id="8" name="Slide Number Placeholder 7"/>
          <p:cNvSpPr>
            <a:spLocks noGrp="1"/>
          </p:cNvSpPr>
          <p:nvPr>
            <p:ph type="sldNum" sz="quarter" idx="12"/>
          </p:nvPr>
        </p:nvSpPr>
        <p:spPr/>
        <p:txBody>
          <a:bodyPr/>
          <a:lstStyle/>
          <a:p>
            <a:fld id="{85C4539F-17A9-4847-9DBD-09EB0946E686}" type="slidenum">
              <a:rPr lang="en-GB" smtClean="0"/>
              <a:pPr/>
              <a:t>3</a:t>
            </a:fld>
            <a:endParaRPr lang="en-GB"/>
          </a:p>
        </p:txBody>
      </p:sp>
      <p:sp>
        <p:nvSpPr>
          <p:cNvPr id="2" name="TextBox 1"/>
          <p:cNvSpPr txBox="1"/>
          <p:nvPr/>
        </p:nvSpPr>
        <p:spPr>
          <a:xfrm>
            <a:off x="539552" y="1556792"/>
            <a:ext cx="7416824" cy="3416320"/>
          </a:xfrm>
          <a:prstGeom prst="rect">
            <a:avLst/>
          </a:prstGeom>
          <a:noFill/>
        </p:spPr>
        <p:txBody>
          <a:bodyPr wrap="square" rtlCol="0">
            <a:spAutoFit/>
          </a:bodyPr>
          <a:lstStyle/>
          <a:p>
            <a:endParaRPr lang="en-GB" dirty="0"/>
          </a:p>
          <a:p>
            <a:pPr marL="285750" indent="-285750">
              <a:buFont typeface="Arial" panose="020B0604020202020204" pitchFamily="34" charset="0"/>
              <a:buChar char="•"/>
            </a:pPr>
            <a:r>
              <a:rPr lang="en-GB" b="1" dirty="0" smtClean="0"/>
              <a:t>Experience of creating online/blended learning courses</a:t>
            </a:r>
          </a:p>
          <a:p>
            <a:pPr marL="285750" indent="-285750">
              <a:buFont typeface="Arial" panose="020B0604020202020204" pitchFamily="34" charset="0"/>
              <a:buChar char="•"/>
            </a:pPr>
            <a:r>
              <a:rPr lang="en-GB" b="1" dirty="0" smtClean="0"/>
              <a:t>Experience of organising trips</a:t>
            </a:r>
          </a:p>
          <a:p>
            <a:pPr marL="285750" indent="-285750">
              <a:buFont typeface="Arial" panose="020B0604020202020204" pitchFamily="34" charset="0"/>
              <a:buChar char="•"/>
            </a:pPr>
            <a:r>
              <a:rPr lang="en-GB" b="1" dirty="0" smtClean="0"/>
              <a:t>New ICT skills</a:t>
            </a:r>
          </a:p>
          <a:p>
            <a:pPr marL="285750" indent="-285750">
              <a:buFont typeface="Arial" panose="020B0604020202020204" pitchFamily="34" charset="0"/>
              <a:buChar char="•"/>
            </a:pPr>
            <a:r>
              <a:rPr lang="en-GB" b="1" dirty="0" smtClean="0"/>
              <a:t>Witnessed ICT facilities offered by other schools and techniques</a:t>
            </a:r>
          </a:p>
          <a:p>
            <a:pPr marL="285750" indent="-285750">
              <a:buFont typeface="Arial" panose="020B0604020202020204" pitchFamily="34" charset="0"/>
              <a:buChar char="•"/>
            </a:pPr>
            <a:r>
              <a:rPr lang="en-GB" b="1" dirty="0" smtClean="0"/>
              <a:t>Being able to visit so many countries and people</a:t>
            </a:r>
          </a:p>
          <a:p>
            <a:pPr marL="285750" indent="-285750">
              <a:buFont typeface="Arial" panose="020B0604020202020204" pitchFamily="34" charset="0"/>
              <a:buChar char="•"/>
            </a:pPr>
            <a:r>
              <a:rPr lang="en-GB" b="1" dirty="0" smtClean="0"/>
              <a:t>British Council – List of students</a:t>
            </a:r>
          </a:p>
          <a:p>
            <a:endParaRPr lang="en-GB" dirty="0"/>
          </a:p>
          <a:p>
            <a:pPr marL="285750" indent="-285750">
              <a:buFont typeface="Arial" panose="020B0604020202020204" pitchFamily="34" charset="0"/>
              <a:buChar char="•"/>
            </a:pPr>
            <a:endParaRPr lang="en-GB" dirty="0"/>
          </a:p>
          <a:p>
            <a:endParaRPr lang="en-GB" dirty="0" smtClean="0"/>
          </a:p>
          <a:p>
            <a:pPr marL="285750" indent="-285750">
              <a:buFont typeface="Arial" panose="020B0604020202020204" pitchFamily="34" charset="0"/>
              <a:buChar char="•"/>
            </a:pPr>
            <a:endParaRPr lang="en-GB" dirty="0"/>
          </a:p>
          <a:p>
            <a:endParaRPr lang="en-GB" dirty="0"/>
          </a:p>
        </p:txBody>
      </p:sp>
    </p:spTree>
    <p:extLst>
      <p:ext uri="{BB962C8B-B14F-4D97-AF65-F5344CB8AC3E}">
        <p14:creationId xmlns:p14="http://schemas.microsoft.com/office/powerpoint/2010/main" xmlns="" val="2937395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buNone/>
            </a:pPr>
            <a:r>
              <a:rPr lang="en-GB" dirty="0"/>
              <a:t>The whole project has given me a real insight into the potentials of 'real' independent learning. The ability to take learning at your own pace and to go off on your own investigative journeys through the MOOC is something very exciting and one that the students respond so well too. Since the MOOC was launched I have developed my own online GCSE Geography course for our Year 10 students using many of the ideas from being involved in the Erasmus project. The students love it! We have better conversations in class and my teaching has moved much more towards facilitator than lecturer as a result. </a:t>
            </a:r>
            <a:endParaRPr lang="en-GB" dirty="0" smtClean="0"/>
          </a:p>
          <a:p>
            <a:pPr marL="45720" indent="0">
              <a:buNone/>
            </a:pPr>
            <a:endParaRPr lang="en-GB" dirty="0"/>
          </a:p>
          <a:p>
            <a:pPr marL="45720" indent="0">
              <a:buNone/>
            </a:pPr>
            <a:r>
              <a:rPr lang="en-GB" b="1" dirty="0" smtClean="0"/>
              <a:t>Claire </a:t>
            </a:r>
            <a:r>
              <a:rPr lang="en-GB" b="1" dirty="0" err="1" smtClean="0"/>
              <a:t>Kyndt</a:t>
            </a:r>
            <a:endParaRPr lang="en-GB" b="1" dirty="0"/>
          </a:p>
        </p:txBody>
      </p:sp>
      <p:sp>
        <p:nvSpPr>
          <p:cNvPr id="3" name="Title 2"/>
          <p:cNvSpPr>
            <a:spLocks noGrp="1"/>
          </p:cNvSpPr>
          <p:nvPr>
            <p:ph type="title"/>
          </p:nvPr>
        </p:nvSpPr>
        <p:spPr/>
        <p:txBody>
          <a:bodyPr/>
          <a:lstStyle/>
          <a:p>
            <a:r>
              <a:rPr lang="en-GB" dirty="0" smtClean="0"/>
              <a:t>Staff Feedback</a:t>
            </a:r>
            <a:endParaRPr lang="en-GB" dirty="0"/>
          </a:p>
        </p:txBody>
      </p:sp>
    </p:spTree>
    <p:extLst>
      <p:ext uri="{BB962C8B-B14F-4D97-AF65-F5344CB8AC3E}">
        <p14:creationId xmlns:p14="http://schemas.microsoft.com/office/powerpoint/2010/main" xmlns="" val="35040407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buNone/>
            </a:pPr>
            <a:r>
              <a:rPr lang="en-GB" dirty="0"/>
              <a:t>I found the experience of accompanying a group of students to Finland very rewarding. Not only was it very useful to learn more about the project and have a first look at the designed MOOCs, but the experience of being part of a multicultural and multilingual project team was very inspiring and emphasised the value of international collaboration. To see the students make friendships across cultural and linguistic divides and work in teams has given me hope for the future of their generation. I believe everyone who participated has gained something from the experience. Thank you for making this possible</a:t>
            </a:r>
            <a:r>
              <a:rPr lang="en-GB" dirty="0" smtClean="0"/>
              <a:t>.</a:t>
            </a:r>
          </a:p>
          <a:p>
            <a:pPr marL="45720" indent="0">
              <a:buNone/>
            </a:pPr>
            <a:endParaRPr lang="en-GB" dirty="0"/>
          </a:p>
          <a:p>
            <a:pPr marL="45720" indent="0">
              <a:buNone/>
            </a:pPr>
            <a:r>
              <a:rPr lang="en-GB" b="1" dirty="0" smtClean="0"/>
              <a:t>Inga Jones</a:t>
            </a:r>
            <a:endParaRPr lang="en-GB" b="1" dirty="0"/>
          </a:p>
        </p:txBody>
      </p:sp>
      <p:sp>
        <p:nvSpPr>
          <p:cNvPr id="3" name="Title 2"/>
          <p:cNvSpPr>
            <a:spLocks noGrp="1"/>
          </p:cNvSpPr>
          <p:nvPr>
            <p:ph type="title"/>
          </p:nvPr>
        </p:nvSpPr>
        <p:spPr/>
        <p:txBody>
          <a:bodyPr/>
          <a:lstStyle/>
          <a:p>
            <a:r>
              <a:rPr lang="en-GB" dirty="0"/>
              <a:t>Staff Feedback</a:t>
            </a:r>
          </a:p>
        </p:txBody>
      </p:sp>
    </p:spTree>
    <p:extLst>
      <p:ext uri="{BB962C8B-B14F-4D97-AF65-F5344CB8AC3E}">
        <p14:creationId xmlns:p14="http://schemas.microsoft.com/office/powerpoint/2010/main" xmlns="" val="25864420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844824"/>
            <a:ext cx="8407893" cy="4320480"/>
          </a:xfrm>
        </p:spPr>
        <p:txBody>
          <a:bodyPr/>
          <a:lstStyle/>
          <a:p>
            <a:pPr marL="45720" indent="0">
              <a:buNone/>
            </a:pPr>
            <a:r>
              <a:rPr lang="en-GB" sz="1800" dirty="0"/>
              <a:t>In March 2015, I spent a wonderful week in Wuppertal, Germany, meeting teachers and students from the 6 other EU countries involved in the Erasmus Plus MOOC project. It was heart-warming to experience the inclusive and collaborative nature of the project; everyone's opinions were valued and decisions were made when complete agreement was reached. The week itself was a good balance of work and play, and we enjoyed a number of culturally interesting trips in the local area, including visits to Cologne and Dusseldorf. It was also a good opportunity for me to practise my German! The students integrated with each other very well and it was eye-opening to talk with the other teachers about the differences in our educations systems. During the week, the students worked together to make on-line quizzes and I was able to improve my ICT skills by making a presentation on my iPad, using the app "explain everything". Participating in the project has been an enriching experience and I am proud of what everyone involved has achieved over the last 3 years</a:t>
            </a:r>
            <a:r>
              <a:rPr lang="en-GB" sz="1800" dirty="0" smtClean="0"/>
              <a:t>.</a:t>
            </a:r>
          </a:p>
          <a:p>
            <a:pPr marL="45720" indent="0">
              <a:buNone/>
            </a:pPr>
            <a:endParaRPr lang="en-GB" sz="1800" dirty="0"/>
          </a:p>
          <a:p>
            <a:pPr marL="45720" indent="0">
              <a:buNone/>
            </a:pPr>
            <a:r>
              <a:rPr lang="en-GB" sz="1800" b="1" dirty="0" smtClean="0"/>
              <a:t>Helen </a:t>
            </a:r>
            <a:r>
              <a:rPr lang="en-GB" sz="1800" b="1" dirty="0" err="1" smtClean="0"/>
              <a:t>Ost</a:t>
            </a:r>
            <a:endParaRPr lang="en-GB" sz="1800" b="1" dirty="0"/>
          </a:p>
        </p:txBody>
      </p:sp>
      <p:sp>
        <p:nvSpPr>
          <p:cNvPr id="3" name="Title 2"/>
          <p:cNvSpPr>
            <a:spLocks noGrp="1"/>
          </p:cNvSpPr>
          <p:nvPr>
            <p:ph type="title"/>
          </p:nvPr>
        </p:nvSpPr>
        <p:spPr/>
        <p:txBody>
          <a:bodyPr/>
          <a:lstStyle/>
          <a:p>
            <a:r>
              <a:rPr lang="en-GB" dirty="0"/>
              <a:t>Staff Feedback</a:t>
            </a:r>
          </a:p>
        </p:txBody>
      </p:sp>
    </p:spTree>
    <p:extLst>
      <p:ext uri="{BB962C8B-B14F-4D97-AF65-F5344CB8AC3E}">
        <p14:creationId xmlns:p14="http://schemas.microsoft.com/office/powerpoint/2010/main" xmlns="" val="34362685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buNone/>
            </a:pPr>
            <a:r>
              <a:rPr lang="en-GB" sz="2100" dirty="0"/>
              <a:t>I found participating in the MOOC project incredibly insightful and inspiring in the sense that it encouraged me to consider using my skillset to create online courses in the future. The diversity of courses offered through MOOC made me realise that there is a European-wide audience for specialised areas of my subject. Culturally, my participation was a fascinating insight into the Polish education system and I immensely enjoyed socialising with a group of teachers and students from so many different countries. It has left me with the desire to get involved in other Erasmus projects, which is something I will initiate as my teaching career develops</a:t>
            </a:r>
            <a:r>
              <a:rPr lang="en-GB" sz="2100" dirty="0" smtClean="0"/>
              <a:t>.</a:t>
            </a:r>
          </a:p>
          <a:p>
            <a:pPr marL="45720" indent="0">
              <a:buNone/>
            </a:pPr>
            <a:endParaRPr lang="en-GB" sz="2100" dirty="0" smtClean="0"/>
          </a:p>
          <a:p>
            <a:pPr marL="45720" indent="0">
              <a:buNone/>
            </a:pPr>
            <a:r>
              <a:rPr lang="en-GB" sz="2100" b="1" dirty="0" smtClean="0"/>
              <a:t>Theo </a:t>
            </a:r>
            <a:r>
              <a:rPr lang="en-GB" sz="2100" b="1" dirty="0" err="1" smtClean="0"/>
              <a:t>Wakeley</a:t>
            </a:r>
            <a:endParaRPr lang="en-GB" sz="2100" b="1" dirty="0"/>
          </a:p>
        </p:txBody>
      </p:sp>
      <p:sp>
        <p:nvSpPr>
          <p:cNvPr id="3" name="Title 2"/>
          <p:cNvSpPr>
            <a:spLocks noGrp="1"/>
          </p:cNvSpPr>
          <p:nvPr>
            <p:ph type="title"/>
          </p:nvPr>
        </p:nvSpPr>
        <p:spPr/>
        <p:txBody>
          <a:bodyPr/>
          <a:lstStyle/>
          <a:p>
            <a:r>
              <a:rPr lang="en-GB" dirty="0"/>
              <a:t>Staff Feedback</a:t>
            </a:r>
          </a:p>
        </p:txBody>
      </p:sp>
    </p:spTree>
    <p:extLst>
      <p:ext uri="{BB962C8B-B14F-4D97-AF65-F5344CB8AC3E}">
        <p14:creationId xmlns:p14="http://schemas.microsoft.com/office/powerpoint/2010/main" xmlns="" val="2364714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556792"/>
            <a:ext cx="8407893" cy="4320480"/>
          </a:xfrm>
        </p:spPr>
        <p:txBody>
          <a:bodyPr/>
          <a:lstStyle/>
          <a:p>
            <a:pPr marL="45720" indent="0">
              <a:buNone/>
            </a:pPr>
            <a:r>
              <a:rPr lang="en-GB" sz="2000" dirty="0"/>
              <a:t>I gained enormously from participating in the Erasmus MOOS project. Visiting Poland was a most valuable cultural experience, as was meeting staff and students from the schools representing Italy, Sweden, Spain, Poland, Germany and Finland. I was able to practise speaking in two or three of the different languages represented, even though English was the project's lingua franca.</a:t>
            </a:r>
          </a:p>
          <a:p>
            <a:pPr marL="45720" indent="0">
              <a:buNone/>
            </a:pPr>
            <a:r>
              <a:rPr lang="en-GB" sz="2000" dirty="0"/>
              <a:t> </a:t>
            </a:r>
          </a:p>
          <a:p>
            <a:pPr marL="45720" indent="0">
              <a:buNone/>
            </a:pPr>
            <a:r>
              <a:rPr lang="en-GB" sz="2000" dirty="0"/>
              <a:t>Cooperating with colleagues from the different European countries gave me an insight into the workings of the European Union and how such projects as the Erasmus MOOS operate.  I had prior experience of internet learning spaces through </a:t>
            </a:r>
            <a:r>
              <a:rPr lang="en-GB" sz="2000" dirty="0" err="1"/>
              <a:t>edX</a:t>
            </a:r>
            <a:r>
              <a:rPr lang="en-GB" sz="2000" dirty="0"/>
              <a:t> MOOCs and took the opportunity to audit some of the project's courses.  I returned to the United Kingdom with the feeling that I had been involved in a very worthwhile project.</a:t>
            </a:r>
          </a:p>
          <a:p>
            <a:pPr marL="45720" indent="0">
              <a:buNone/>
            </a:pPr>
            <a:endParaRPr lang="en-GB" sz="2100" dirty="0" smtClean="0"/>
          </a:p>
          <a:p>
            <a:pPr marL="45720" indent="0">
              <a:buNone/>
            </a:pPr>
            <a:r>
              <a:rPr lang="en-GB" sz="2100" b="1" dirty="0" smtClean="0"/>
              <a:t>Toby Humphrey</a:t>
            </a:r>
            <a:endParaRPr lang="en-GB" sz="2100" b="1" dirty="0"/>
          </a:p>
        </p:txBody>
      </p:sp>
      <p:sp>
        <p:nvSpPr>
          <p:cNvPr id="3" name="Title 2"/>
          <p:cNvSpPr>
            <a:spLocks noGrp="1"/>
          </p:cNvSpPr>
          <p:nvPr>
            <p:ph type="title"/>
          </p:nvPr>
        </p:nvSpPr>
        <p:spPr/>
        <p:txBody>
          <a:bodyPr/>
          <a:lstStyle/>
          <a:p>
            <a:r>
              <a:rPr lang="en-GB" dirty="0"/>
              <a:t>Staff Feedback</a:t>
            </a:r>
          </a:p>
        </p:txBody>
      </p:sp>
    </p:spTree>
    <p:extLst>
      <p:ext uri="{BB962C8B-B14F-4D97-AF65-F5344CB8AC3E}">
        <p14:creationId xmlns:p14="http://schemas.microsoft.com/office/powerpoint/2010/main" xmlns="" val="35322042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Pupil Feedback</a:t>
            </a:r>
            <a:endParaRPr lang="en-GB" dirty="0"/>
          </a:p>
        </p:txBody>
      </p:sp>
      <p:pic>
        <p:nvPicPr>
          <p:cNvPr id="6" name="Picture 5"/>
          <p:cNvPicPr>
            <a:picLocks noChangeAspect="1"/>
          </p:cNvPicPr>
          <p:nvPr/>
        </p:nvPicPr>
        <p:blipFill>
          <a:blip r:embed="rId2"/>
          <a:stretch>
            <a:fillRect/>
          </a:stretch>
        </p:blipFill>
        <p:spPr>
          <a:xfrm>
            <a:off x="381000" y="1844824"/>
            <a:ext cx="6248400" cy="3038475"/>
          </a:xfrm>
          <a:prstGeom prst="rect">
            <a:avLst/>
          </a:prstGeom>
        </p:spPr>
      </p:pic>
    </p:spTree>
    <p:extLst>
      <p:ext uri="{BB962C8B-B14F-4D97-AF65-F5344CB8AC3E}">
        <p14:creationId xmlns:p14="http://schemas.microsoft.com/office/powerpoint/2010/main" xmlns="" val="265393127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King's Ely colours">
      <a:dk1>
        <a:srgbClr val="415A69"/>
      </a:dk1>
      <a:lt1>
        <a:srgbClr val="FFFFFF"/>
      </a:lt1>
      <a:dk2>
        <a:srgbClr val="415A69"/>
      </a:dk2>
      <a:lt2>
        <a:srgbClr val="D5DFE5"/>
      </a:lt2>
      <a:accent1>
        <a:srgbClr val="C86950"/>
      </a:accent1>
      <a:accent2>
        <a:srgbClr val="00375F"/>
      </a:accent2>
      <a:accent3>
        <a:srgbClr val="73C8C8"/>
      </a:accent3>
      <a:accent4>
        <a:srgbClr val="57798D"/>
      </a:accent4>
      <a:accent5>
        <a:srgbClr val="E9C3B9"/>
      </a:accent5>
      <a:accent6>
        <a:srgbClr val="004F88"/>
      </a:accent6>
      <a:hlink>
        <a:srgbClr val="C86950"/>
      </a:hlink>
      <a:folHlink>
        <a:srgbClr val="42A9A9"/>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15181080</TotalTime>
  <Words>338</Words>
  <Application>Microsoft Office PowerPoint</Application>
  <PresentationFormat>Presentazione su schermo (4:3)</PresentationFormat>
  <Paragraphs>51</Paragraphs>
  <Slides>23</Slides>
  <Notes>1</Notes>
  <HiddenSlides>0</HiddenSlides>
  <MMClips>0</MMClips>
  <ScaleCrop>false</ScaleCrop>
  <HeadingPairs>
    <vt:vector size="4" baseType="variant">
      <vt:variant>
        <vt:lpstr>Tema</vt:lpstr>
      </vt:variant>
      <vt:variant>
        <vt:i4>1</vt:i4>
      </vt:variant>
      <vt:variant>
        <vt:lpstr>Titoli diapositive</vt:lpstr>
      </vt:variant>
      <vt:variant>
        <vt:i4>23</vt:i4>
      </vt:variant>
    </vt:vector>
  </HeadingPairs>
  <TitlesOfParts>
    <vt:vector size="24" baseType="lpstr">
      <vt:lpstr>Grid</vt:lpstr>
      <vt:lpstr>Erasmus+ MOOC</vt:lpstr>
      <vt:lpstr>Edx MOOS learning platform</vt:lpstr>
      <vt:lpstr>Erasmus+ MOOC</vt:lpstr>
      <vt:lpstr>Staff Feedback</vt:lpstr>
      <vt:lpstr>Staff Feedback</vt:lpstr>
      <vt:lpstr>Staff Feedback</vt:lpstr>
      <vt:lpstr>Staff Feedback</vt:lpstr>
      <vt:lpstr>Staff Feedback</vt:lpstr>
      <vt:lpstr>Pupil Feedback</vt:lpstr>
      <vt:lpstr>Pupil Feedback</vt:lpstr>
      <vt:lpstr>Pupil Feedback</vt:lpstr>
      <vt:lpstr>Pupil Feedback</vt:lpstr>
      <vt:lpstr>Pupil Feedback</vt:lpstr>
      <vt:lpstr>Pupil Feedback</vt:lpstr>
      <vt:lpstr>Pupil Feedback</vt:lpstr>
      <vt:lpstr>Pupil Feedback</vt:lpstr>
      <vt:lpstr>Diapositiva 17</vt:lpstr>
      <vt:lpstr>Diapositiva 18</vt:lpstr>
      <vt:lpstr>Diapositiva 19</vt:lpstr>
      <vt:lpstr>Diapositiva 20</vt:lpstr>
      <vt:lpstr>Pupil Feedback</vt:lpstr>
      <vt:lpstr>Diapositiva 22</vt:lpstr>
      <vt:lpstr>Diapositiva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Sophie Binding</dc:creator>
  <cp:lastModifiedBy>Doriana</cp:lastModifiedBy>
  <cp:revision>104</cp:revision>
  <dcterms:created xsi:type="dcterms:W3CDTF">2012-10-11T10:37:54Z</dcterms:created>
  <dcterms:modified xsi:type="dcterms:W3CDTF">2017-04-30T21:03:01Z</dcterms:modified>
</cp:coreProperties>
</file>