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9" r:id="rId4"/>
    <p:sldId id="262" r:id="rId5"/>
    <p:sldId id="264" r:id="rId6"/>
    <p:sldId id="265" r:id="rId7"/>
    <p:sldId id="268" r:id="rId8"/>
    <p:sldId id="261" r:id="rId9"/>
    <p:sldId id="257" r:id="rId10"/>
    <p:sldId id="267" r:id="rId11"/>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1236" y="-11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davgus01\Dropbox\David%20T&#228;lje\Erasmus+\Statistic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it-IT"/>
  <c:chart>
    <c:autoTitleDeleted val="1"/>
    <c:plotArea>
      <c:layout/>
      <c:ofPieChart>
        <c:ofPieType val="pie"/>
        <c:varyColors val="1"/>
        <c:ser>
          <c:idx val="0"/>
          <c:order val="0"/>
          <c:spPr>
            <a:solidFill>
              <a:sysClr val="window" lastClr="FFFFFF"/>
            </a:solidFill>
            <a:ln>
              <a:solidFill>
                <a:sysClr val="windowText" lastClr="000000">
                  <a:lumMod val="50000"/>
                  <a:lumOff val="50000"/>
                </a:sysClr>
              </a:solidFill>
            </a:ln>
          </c:spPr>
          <c:dPt>
            <c:idx val="0"/>
            <c:spPr>
              <a:solidFill>
                <a:srgbClr val="FF7C80"/>
              </a:solidFill>
              <a:ln w="19050">
                <a:solidFill>
                  <a:sysClr val="windowText" lastClr="000000">
                    <a:lumMod val="50000"/>
                    <a:lumOff val="50000"/>
                  </a:sysClr>
                </a:solidFill>
              </a:ln>
              <a:effectLst/>
            </c:spPr>
            <c:extLst xmlns:c16r2="http://schemas.microsoft.com/office/drawing/2015/06/chart">
              <c:ext xmlns:c16="http://schemas.microsoft.com/office/drawing/2014/chart" uri="{C3380CC4-5D6E-409C-BE32-E72D297353CC}">
                <c16:uniqueId val="{00000001-A8B5-4F70-839E-7021AC84AE3F}"/>
              </c:ext>
            </c:extLst>
          </c:dPt>
          <c:dPt>
            <c:idx val="1"/>
            <c:spPr>
              <a:solidFill>
                <a:srgbClr val="92D050"/>
              </a:solidFill>
              <a:ln w="19050">
                <a:solidFill>
                  <a:sysClr val="windowText" lastClr="000000">
                    <a:lumMod val="50000"/>
                    <a:lumOff val="50000"/>
                  </a:sysClr>
                </a:solidFill>
              </a:ln>
              <a:effectLst/>
            </c:spPr>
            <c:extLst xmlns:c16r2="http://schemas.microsoft.com/office/drawing/2015/06/chart">
              <c:ext xmlns:c16="http://schemas.microsoft.com/office/drawing/2014/chart" uri="{C3380CC4-5D6E-409C-BE32-E72D297353CC}">
                <c16:uniqueId val="{00000003-A8B5-4F70-839E-7021AC84AE3F}"/>
              </c:ext>
            </c:extLst>
          </c:dPt>
          <c:dPt>
            <c:idx val="2"/>
            <c:spPr>
              <a:solidFill>
                <a:srgbClr val="FFFF7D"/>
              </a:solidFill>
              <a:ln w="19050">
                <a:solidFill>
                  <a:sysClr val="windowText" lastClr="000000">
                    <a:lumMod val="50000"/>
                    <a:lumOff val="50000"/>
                  </a:sysClr>
                </a:solidFill>
              </a:ln>
              <a:effectLst/>
            </c:spPr>
            <c:extLst xmlns:c16r2="http://schemas.microsoft.com/office/drawing/2015/06/chart">
              <c:ext xmlns:c16="http://schemas.microsoft.com/office/drawing/2014/chart" uri="{C3380CC4-5D6E-409C-BE32-E72D297353CC}">
                <c16:uniqueId val="{00000005-A8B5-4F70-839E-7021AC84AE3F}"/>
              </c:ext>
            </c:extLst>
          </c:dPt>
          <c:dPt>
            <c:idx val="3"/>
            <c:explosion val="15"/>
            <c:spPr>
              <a:solidFill>
                <a:schemeClr val="accent5">
                  <a:lumMod val="60000"/>
                  <a:lumOff val="40000"/>
                </a:schemeClr>
              </a:solidFill>
              <a:ln w="19050">
                <a:solidFill>
                  <a:sysClr val="windowText" lastClr="000000">
                    <a:lumMod val="50000"/>
                    <a:lumOff val="50000"/>
                  </a:sysClr>
                </a:solidFill>
              </a:ln>
              <a:effectLst/>
            </c:spPr>
            <c:extLst xmlns:c16r2="http://schemas.microsoft.com/office/drawing/2015/06/chart">
              <c:ext xmlns:c16="http://schemas.microsoft.com/office/drawing/2014/chart" uri="{C3380CC4-5D6E-409C-BE32-E72D297353CC}">
                <c16:uniqueId val="{00000007-A8B5-4F70-839E-7021AC84AE3F}"/>
              </c:ext>
            </c:extLst>
          </c:dPt>
          <c:dLbls>
            <c:dLbl>
              <c:idx val="0"/>
              <c:layout>
                <c:manualLayout>
                  <c:x val="0.12075471698113215"/>
                  <c:y val="-0.12264150943396226"/>
                </c:manualLayout>
              </c:layout>
              <c:tx>
                <c:rich>
                  <a:bodyPr rot="0" spcFirstLastPara="1" vertOverflow="clip" horzOverflow="clip" vert="horz" wrap="square" lIns="38100" tIns="19050" rIns="38100" bIns="19050" anchor="ctr" anchorCtr="1">
                    <a:spAutoFit/>
                  </a:bodyPr>
                  <a:lstStyle/>
                  <a:p>
                    <a:pPr>
                      <a:defRPr lang="sv-SE" sz="900" b="0" i="0" u="none" strike="noStrike" kern="1200" baseline="0">
                        <a:solidFill>
                          <a:schemeClr val="dk1">
                            <a:lumMod val="65000"/>
                            <a:lumOff val="35000"/>
                          </a:schemeClr>
                        </a:solidFill>
                        <a:latin typeface="+mn-lt"/>
                        <a:ea typeface="+mn-ea"/>
                        <a:cs typeface="+mn-cs"/>
                      </a:defRPr>
                    </a:pPr>
                    <a:r>
                      <a:rPr lang="en-US" baseline="0" dirty="0"/>
                      <a:t>
</a:t>
                    </a:r>
                    <a:r>
                      <a:rPr lang="en-US" sz="1200" baseline="0" dirty="0" smtClean="0"/>
                      <a:t>Not completed 90%  </a:t>
                    </a:r>
                    <a:endParaRPr lang="en-US" baseline="0" dirty="0"/>
                  </a:p>
                </c:rich>
              </c:tx>
              <c:numFmt formatCode="General" sourceLinked="0"/>
              <c:spPr>
                <a:solidFill>
                  <a:sysClr val="window" lastClr="FFFFFF"/>
                </a:solidFill>
                <a:ln w="9525" cap="flat" cmpd="sng" algn="ctr">
                  <a:solidFill>
                    <a:sysClr val="windowText" lastClr="000000">
                      <a:lumMod val="50000"/>
                      <a:lumOff val="50000"/>
                    </a:sysClr>
                  </a:solidFill>
                  <a:prstDash val="solid"/>
                  <a:round/>
                  <a:headEnd type="none" w="med" len="med"/>
                  <a:tailEnd type="none" w="med" len="med"/>
                </a:ln>
                <a:effectLst/>
              </c:spPr>
              <c:dLblPos val="bestFit"/>
              <c:showCatName val="1"/>
              <c:showPercent val="1"/>
              <c:extLst xmlns:c16r2="http://schemas.microsoft.com/office/drawing/2015/06/chart">
                <c:ext xmlns:c15="http://schemas.microsoft.com/office/drawing/2012/chart" uri="{CE6537A1-D6FC-4f65-9D91-7224C49458BB}">
                  <c15:spPr xmlns:c15="http://schemas.microsoft.com/office/drawing/2012/chart">
                    <a:prstGeom prst="wedgeRectCallout">
                      <a:avLst>
                        <a:gd name="adj1" fmla="val 6097"/>
                        <a:gd name="adj2" fmla="val 163283"/>
                      </a:avLst>
                    </a:prstGeom>
                    <a:noFill/>
                    <a:ln>
                      <a:noFill/>
                    </a:ln>
                  </c15:spPr>
                  <c15:dlblFieldTable/>
                  <c15:showDataLabelsRange val="0"/>
                </c:ext>
                <c:ext xmlns:c16="http://schemas.microsoft.com/office/drawing/2014/chart" uri="{C3380CC4-5D6E-409C-BE32-E72D297353CC}">
                  <c16:uniqueId val="{00000001-A8B5-4F70-839E-7021AC84AE3F}"/>
                </c:ext>
              </c:extLst>
            </c:dLbl>
            <c:dLbl>
              <c:idx val="1"/>
              <c:layout>
                <c:manualLayout>
                  <c:x val="4.4274284555010361E-2"/>
                  <c:y val="-0.22892062165706278"/>
                </c:manualLayout>
              </c:layout>
              <c:tx>
                <c:rich>
                  <a:bodyPr rot="0" spcFirstLastPara="1" vertOverflow="clip" horzOverflow="clip" vert="horz" wrap="square" lIns="38100" tIns="19050" rIns="38100" bIns="19050" anchor="ctr" anchorCtr="1">
                    <a:spAutoFit/>
                  </a:bodyPr>
                  <a:lstStyle/>
                  <a:p>
                    <a:pPr>
                      <a:defRPr lang="sv-SE" sz="900" b="0" i="0" u="none" strike="noStrike" kern="1200" baseline="0">
                        <a:solidFill>
                          <a:schemeClr val="dk1">
                            <a:lumMod val="65000"/>
                            <a:lumOff val="35000"/>
                          </a:schemeClr>
                        </a:solidFill>
                        <a:latin typeface="+mn-lt"/>
                        <a:ea typeface="+mn-ea"/>
                        <a:cs typeface="+mn-cs"/>
                      </a:defRPr>
                    </a:pPr>
                    <a:r>
                      <a:rPr lang="en-US" sz="1200" baseline="0" dirty="0" smtClean="0"/>
                      <a:t>Passed  75%</a:t>
                    </a:r>
                    <a:endParaRPr lang="en-US" sz="1200" baseline="0" dirty="0"/>
                  </a:p>
                </c:rich>
              </c:tx>
              <c:numFmt formatCode="General" sourceLinked="0"/>
              <c:spPr>
                <a:solidFill>
                  <a:sysClr val="window" lastClr="FFFFFF"/>
                </a:solidFill>
                <a:ln w="9525" cap="flat" cmpd="sng" algn="ctr">
                  <a:solidFill>
                    <a:sysClr val="windowText" lastClr="000000">
                      <a:lumMod val="50000"/>
                      <a:lumOff val="50000"/>
                    </a:sysClr>
                  </a:solidFill>
                  <a:prstDash val="solid"/>
                  <a:round/>
                  <a:headEnd type="none" w="med" len="med"/>
                  <a:tailEnd type="none" w="med" len="med"/>
                </a:ln>
                <a:effectLst/>
              </c:spPr>
              <c:dLblPos val="bestFit"/>
              <c:showCatName val="1"/>
              <c:showPercent val="1"/>
              <c:extLst xmlns:c16r2="http://schemas.microsoft.com/office/drawing/2015/06/chart">
                <c:ext xmlns:c15="http://schemas.microsoft.com/office/drawing/2012/chart" uri="{CE6537A1-D6FC-4f65-9D91-7224C49458BB}">
                  <c15:spPr xmlns:c15="http://schemas.microsoft.com/office/drawing/2012/chart">
                    <a:prstGeom prst="wedgeRectCallout">
                      <a:avLst>
                        <a:gd name="adj1" fmla="val 29247"/>
                        <a:gd name="adj2" fmla="val 128881"/>
                      </a:avLst>
                    </a:prstGeom>
                    <a:noFill/>
                    <a:ln>
                      <a:noFill/>
                    </a:ln>
                  </c15:spPr>
                  <c15:dlblFieldTable/>
                  <c15:showDataLabelsRange val="0"/>
                </c:ext>
                <c:ext xmlns:c16="http://schemas.microsoft.com/office/drawing/2014/chart" uri="{C3380CC4-5D6E-409C-BE32-E72D297353CC}">
                  <c16:uniqueId val="{00000003-A8B5-4F70-839E-7021AC84AE3F}"/>
                </c:ext>
              </c:extLst>
            </c:dLbl>
            <c:dLbl>
              <c:idx val="2"/>
              <c:layout>
                <c:manualLayout>
                  <c:x val="-6.3321541329073E-2"/>
                  <c:y val="5.7281921101049869E-2"/>
                </c:manualLayout>
              </c:layout>
              <c:tx>
                <c:rich>
                  <a:bodyPr rot="0" spcFirstLastPara="1" vertOverflow="clip" horzOverflow="clip" vert="horz" wrap="square" lIns="38100" tIns="19050" rIns="38100" bIns="19050" anchor="ctr" anchorCtr="1">
                    <a:spAutoFit/>
                  </a:bodyPr>
                  <a:lstStyle/>
                  <a:p>
                    <a:pPr>
                      <a:defRPr lang="sv-SE" sz="900" b="0" i="0" u="none" strike="noStrike" kern="1200" baseline="0">
                        <a:solidFill>
                          <a:schemeClr val="dk1">
                            <a:lumMod val="65000"/>
                            <a:lumOff val="35000"/>
                          </a:schemeClr>
                        </a:solidFill>
                        <a:latin typeface="+mn-lt"/>
                        <a:ea typeface="+mn-ea"/>
                        <a:cs typeface="+mn-cs"/>
                      </a:defRPr>
                    </a:pPr>
                    <a:r>
                      <a:rPr lang="en-US" sz="1200" dirty="0" smtClean="0"/>
                      <a:t>Failed </a:t>
                    </a:r>
                    <a:r>
                      <a:rPr lang="en-US" sz="1200" baseline="0" dirty="0"/>
                      <a:t>
25%</a:t>
                    </a:r>
                  </a:p>
                </c:rich>
              </c:tx>
              <c:numFmt formatCode="General" sourceLinked="0"/>
              <c:spPr>
                <a:solidFill>
                  <a:sysClr val="window" lastClr="FFFFFF"/>
                </a:solidFill>
                <a:ln w="9525" cap="flat" cmpd="sng" algn="ctr">
                  <a:solidFill>
                    <a:sysClr val="windowText" lastClr="000000">
                      <a:lumMod val="50000"/>
                      <a:lumOff val="50000"/>
                    </a:sysClr>
                  </a:solidFill>
                  <a:prstDash val="solid"/>
                  <a:round/>
                  <a:headEnd type="none" w="med" len="med"/>
                  <a:tailEnd type="none" w="med" len="med"/>
                </a:ln>
                <a:effectLst/>
              </c:spPr>
              <c:dLblPos val="bestFit"/>
              <c:showCatName val="1"/>
              <c:showPercent val="1"/>
              <c:extLst xmlns:c16r2="http://schemas.microsoft.com/office/drawing/2015/06/chart">
                <c:ext xmlns:c15="http://schemas.microsoft.com/office/drawing/2012/chart" uri="{CE6537A1-D6FC-4f65-9D91-7224C49458BB}">
                  <c15:spPr xmlns:c15="http://schemas.microsoft.com/office/drawing/2012/chart">
                    <a:prstGeom prst="wedgeRectCallout">
                      <a:avLst>
                        <a:gd name="adj1" fmla="val -43960"/>
                        <a:gd name="adj2" fmla="val 91726"/>
                      </a:avLst>
                    </a:prstGeom>
                    <a:noFill/>
                    <a:ln>
                      <a:noFill/>
                    </a:ln>
                  </c15:spPr>
                  <c15:dlblFieldTable/>
                  <c15:showDataLabelsRange val="0"/>
                </c:ext>
                <c:ext xmlns:c16="http://schemas.microsoft.com/office/drawing/2014/chart" uri="{C3380CC4-5D6E-409C-BE32-E72D297353CC}">
                  <c16:uniqueId val="{00000005-A8B5-4F70-839E-7021AC84AE3F}"/>
                </c:ext>
              </c:extLst>
            </c:dLbl>
            <c:dLbl>
              <c:idx val="3"/>
              <c:layout>
                <c:manualLayout>
                  <c:x val="-8.8679245283019001E-2"/>
                  <c:y val="-0.11949685534591202"/>
                </c:manualLayout>
              </c:layout>
              <c:tx>
                <c:rich>
                  <a:bodyPr rot="0" spcFirstLastPara="1" vertOverflow="clip" horzOverflow="clip" vert="horz" wrap="square" lIns="38100" tIns="19050" rIns="38100" bIns="19050" anchor="ctr" anchorCtr="1">
                    <a:spAutoFit/>
                  </a:bodyPr>
                  <a:lstStyle/>
                  <a:p>
                    <a:pPr>
                      <a:defRPr lang="sv-SE" sz="900" b="0" i="0" u="none" strike="noStrike" kern="1200" baseline="0">
                        <a:solidFill>
                          <a:schemeClr val="dk1">
                            <a:lumMod val="65000"/>
                            <a:lumOff val="35000"/>
                          </a:schemeClr>
                        </a:solidFill>
                        <a:latin typeface="+mn-lt"/>
                        <a:ea typeface="+mn-ea"/>
                        <a:cs typeface="+mn-cs"/>
                      </a:defRPr>
                    </a:pPr>
                    <a:r>
                      <a:rPr lang="en-US" sz="1200" dirty="0"/>
                      <a:t>Completed</a:t>
                    </a:r>
                    <a:r>
                      <a:rPr lang="en-US" sz="1200" baseline="0" dirty="0"/>
                      <a:t>
</a:t>
                    </a:r>
                    <a:r>
                      <a:rPr lang="en-US" sz="1200" baseline="0" dirty="0" smtClean="0"/>
                      <a:t>10%</a:t>
                    </a:r>
                    <a:endParaRPr lang="en-US" sz="1200" baseline="0" dirty="0"/>
                  </a:p>
                </c:rich>
              </c:tx>
              <c:numFmt formatCode="General" sourceLinked="0"/>
              <c:spPr>
                <a:solidFill>
                  <a:sysClr val="window" lastClr="FFFFFF"/>
                </a:solidFill>
                <a:ln w="9525" cap="flat" cmpd="sng" algn="ctr">
                  <a:solidFill>
                    <a:sysClr val="windowText" lastClr="000000">
                      <a:lumMod val="50000"/>
                      <a:lumOff val="50000"/>
                    </a:sysClr>
                  </a:solidFill>
                  <a:prstDash val="solid"/>
                  <a:round/>
                  <a:headEnd type="none" w="med" len="med"/>
                  <a:tailEnd type="none" w="med" len="med"/>
                </a:ln>
                <a:effectLst/>
              </c:spPr>
              <c:dLblPos val="bestFit"/>
              <c:showCatName val="1"/>
              <c:showPercent val="1"/>
              <c:extLst xmlns:c16r2="http://schemas.microsoft.com/office/drawing/2015/06/chart">
                <c:ext xmlns:c15="http://schemas.microsoft.com/office/drawing/2012/chart" uri="{CE6537A1-D6FC-4f65-9D91-7224C49458BB}">
                  <c15:spPr xmlns:c15="http://schemas.microsoft.com/office/drawing/2012/chart">
                    <a:prstGeom prst="wedgeRectCallout">
                      <a:avLst>
                        <a:gd name="adj1" fmla="val -40174"/>
                        <a:gd name="adj2" fmla="val 114214"/>
                      </a:avLst>
                    </a:prstGeom>
                    <a:noFill/>
                    <a:ln>
                      <a:noFill/>
                    </a:ln>
                  </c15:spPr>
                  <c15:dlblFieldTable/>
                  <c15:showDataLabelsRange val="0"/>
                </c:ext>
                <c:ext xmlns:c16="http://schemas.microsoft.com/office/drawing/2014/chart" uri="{C3380CC4-5D6E-409C-BE32-E72D297353CC}">
                  <c16:uniqueId val="{00000007-A8B5-4F70-839E-7021AC84AE3F}"/>
                </c:ext>
              </c:extLst>
            </c:dLbl>
            <c:numFmt formatCode="General" sourceLinked="0"/>
            <c:spPr>
              <a:solidFill>
                <a:sysClr val="window" lastClr="FFFFFF"/>
              </a:solidFill>
              <a:ln>
                <a:solidFill>
                  <a:sysClr val="windowText" lastClr="000000">
                    <a:lumMod val="50000"/>
                    <a:lumOff val="50000"/>
                  </a:sysClr>
                </a:solidFill>
              </a:ln>
              <a:effectLst/>
            </c:spPr>
            <c:txPr>
              <a:bodyPr rot="0" spcFirstLastPara="1" vertOverflow="clip" horzOverflow="clip" vert="horz" wrap="square" lIns="38100" tIns="19050" rIns="38100" bIns="19050" anchor="ctr" anchorCtr="1">
                <a:spAutoFit/>
              </a:bodyPr>
              <a:lstStyle/>
              <a:p>
                <a:pPr>
                  <a:defRPr lang="sv-SE" sz="900" b="0" i="0" u="none" strike="noStrike" kern="1200" baseline="0">
                    <a:solidFill>
                      <a:schemeClr val="dk1">
                        <a:lumMod val="65000"/>
                        <a:lumOff val="35000"/>
                      </a:schemeClr>
                    </a:solidFill>
                    <a:latin typeface="+mn-lt"/>
                    <a:ea typeface="+mn-ea"/>
                    <a:cs typeface="+mn-cs"/>
                  </a:defRPr>
                </a:pPr>
                <a:endParaRPr lang="it-IT"/>
              </a:p>
            </c:txPr>
            <c:dLblPos val="outEnd"/>
            <c:showCatName val="1"/>
            <c:showPercent val="1"/>
            <c:extLst xmlns:c16r2="http://schemas.microsoft.com/office/drawing/2015/06/chart">
              <c:ext xmlns:c15="http://schemas.microsoft.com/office/drawing/2012/chart" uri="{CE6537A1-D6FC-4f65-9D91-7224C49458BB}">
                <c15:spPr xmlns:c15="http://schemas.microsoft.com/office/drawing/2012/chart">
                  <a:prstGeom prst="wedgeRectCallout">
                    <a:avLst/>
                  </a:prstGeom>
                  <a:noFill/>
                  <a:ln>
                    <a:noFill/>
                  </a:ln>
                </c15:spPr>
              </c:ext>
            </c:extLst>
          </c:dLbls>
          <c:cat>
            <c:strRef>
              <c:f>Sammanställning!$A$11:$A$13</c:f>
              <c:strCache>
                <c:ptCount val="3"/>
                <c:pt idx="0">
                  <c:v>Not Completed</c:v>
                </c:pt>
                <c:pt idx="1">
                  <c:v>Passed</c:v>
                </c:pt>
                <c:pt idx="2">
                  <c:v>Failed</c:v>
                </c:pt>
              </c:strCache>
            </c:strRef>
          </c:cat>
          <c:val>
            <c:numRef>
              <c:f>Sammanställning!$B$11:$B$13</c:f>
              <c:numCache>
                <c:formatCode>General</c:formatCode>
                <c:ptCount val="3"/>
                <c:pt idx="0">
                  <c:v>90</c:v>
                </c:pt>
                <c:pt idx="1">
                  <c:v>3</c:v>
                </c:pt>
                <c:pt idx="2">
                  <c:v>1</c:v>
                </c:pt>
              </c:numCache>
            </c:numRef>
          </c:val>
          <c:extLst xmlns:c16r2="http://schemas.microsoft.com/office/drawing/2015/06/chart">
            <c:ext xmlns:c16="http://schemas.microsoft.com/office/drawing/2014/chart" uri="{C3380CC4-5D6E-409C-BE32-E72D297353CC}">
              <c16:uniqueId val="{00000008-A8B5-4F70-839E-7021AC84AE3F}"/>
            </c:ext>
          </c:extLst>
        </c:ser>
        <c:gapWidth val="100"/>
        <c:splitType val="val"/>
        <c:splitPos val="10"/>
        <c:secondPieSize val="75"/>
        <c:serLines>
          <c:spPr>
            <a:ln w="9525" cap="flat" cmpd="sng" algn="ctr">
              <a:solidFill>
                <a:schemeClr val="tx1">
                  <a:lumMod val="35000"/>
                  <a:lumOff val="65000"/>
                </a:schemeClr>
              </a:solidFill>
              <a:round/>
            </a:ln>
            <a:effectLst/>
          </c:spPr>
        </c:serLines>
      </c:ofPieChart>
      <c:spPr>
        <a:noFill/>
        <a:ln>
          <a:noFill/>
        </a:ln>
        <a:effectLst/>
      </c:spPr>
    </c:plotArea>
    <c:plotVisOnly val="1"/>
    <c:dispBlanksAs val="zero"/>
  </c:chart>
  <c:spPr>
    <a:noFill/>
    <a:ln>
      <a:noFill/>
    </a:ln>
    <a:effectLst/>
  </c:spPr>
  <c:txPr>
    <a:bodyPr/>
    <a:lstStyle/>
    <a:p>
      <a:pPr>
        <a:defRPr/>
      </a:pPr>
      <a:endParaRPr lang="it-IT"/>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7"/>
            <a:ext cx="7772400" cy="1470025"/>
          </a:xfrm>
        </p:spPr>
        <p:txBody>
          <a:bodyPr/>
          <a:lstStyle/>
          <a:p>
            <a:r>
              <a:rPr lang="sv-SE" smtClean="0"/>
              <a:t>Klicka här för att ändra format</a:t>
            </a:r>
            <a:endParaRPr lang="sv-SE"/>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a:p>
        </p:txBody>
      </p:sp>
      <p:sp>
        <p:nvSpPr>
          <p:cNvPr id="4" name="Platshållare för datum 3"/>
          <p:cNvSpPr>
            <a:spLocks noGrp="1"/>
          </p:cNvSpPr>
          <p:nvPr>
            <p:ph type="dt" sz="half" idx="10"/>
          </p:nvPr>
        </p:nvSpPr>
        <p:spPr/>
        <p:txBody>
          <a:bodyPr/>
          <a:lstStyle/>
          <a:p>
            <a:fld id="{E2A3E5B3-AF8B-46DB-B1B2-0D1024042065}" type="datetimeFigureOut">
              <a:rPr lang="sv-SE" smtClean="0"/>
              <a:pPr/>
              <a:t>2017-04-30</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8DB6D814-8E44-4FD9-B053-9DE4F9A1613E}" type="slidenum">
              <a:rPr lang="sv-SE" smtClean="0"/>
              <a:pPr/>
              <a:t>‹N›</a:t>
            </a:fld>
            <a:endParaRPr lang="sv-SE"/>
          </a:p>
        </p:txBody>
      </p:sp>
    </p:spTree>
    <p:extLst>
      <p:ext uri="{BB962C8B-B14F-4D97-AF65-F5344CB8AC3E}">
        <p14:creationId xmlns="" xmlns:p14="http://schemas.microsoft.com/office/powerpoint/2010/main" val="21594536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E2A3E5B3-AF8B-46DB-B1B2-0D1024042065}" type="datetimeFigureOut">
              <a:rPr lang="sv-SE" smtClean="0"/>
              <a:pPr/>
              <a:t>2017-04-30</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8DB6D814-8E44-4FD9-B053-9DE4F9A1613E}" type="slidenum">
              <a:rPr lang="sv-SE" smtClean="0"/>
              <a:pPr/>
              <a:t>‹N›</a:t>
            </a:fld>
            <a:endParaRPr lang="sv-SE"/>
          </a:p>
        </p:txBody>
      </p:sp>
    </p:spTree>
    <p:extLst>
      <p:ext uri="{BB962C8B-B14F-4D97-AF65-F5344CB8AC3E}">
        <p14:creationId xmlns="" xmlns:p14="http://schemas.microsoft.com/office/powerpoint/2010/main" val="39119458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9"/>
            <a:ext cx="2057400" cy="5851525"/>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457200" y="274639"/>
            <a:ext cx="6019800" cy="5851525"/>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E2A3E5B3-AF8B-46DB-B1B2-0D1024042065}" type="datetimeFigureOut">
              <a:rPr lang="sv-SE" smtClean="0"/>
              <a:pPr/>
              <a:t>2017-04-30</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8DB6D814-8E44-4FD9-B053-9DE4F9A1613E}" type="slidenum">
              <a:rPr lang="sv-SE" smtClean="0"/>
              <a:pPr/>
              <a:t>‹N›</a:t>
            </a:fld>
            <a:endParaRPr lang="sv-SE"/>
          </a:p>
        </p:txBody>
      </p:sp>
    </p:spTree>
    <p:extLst>
      <p:ext uri="{BB962C8B-B14F-4D97-AF65-F5344CB8AC3E}">
        <p14:creationId xmlns="" xmlns:p14="http://schemas.microsoft.com/office/powerpoint/2010/main" val="1654746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1143000" y="1122363"/>
            <a:ext cx="6858000" cy="2387600"/>
          </a:xfrm>
        </p:spPr>
        <p:txBody>
          <a:bodyPr anchor="b"/>
          <a:lstStyle>
            <a:lvl1pPr algn="ctr">
              <a:defRPr sz="6000"/>
            </a:lvl1pPr>
          </a:lstStyle>
          <a:p>
            <a:r>
              <a:rPr lang="sv-SE"/>
              <a:t>Klicka här för att ändra format</a:t>
            </a:r>
          </a:p>
        </p:txBody>
      </p:sp>
      <p:sp>
        <p:nvSpPr>
          <p:cNvPr id="3" name="Underrubrik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om du vill redigera mall för underrubrikformat</a:t>
            </a:r>
          </a:p>
        </p:txBody>
      </p:sp>
      <p:sp>
        <p:nvSpPr>
          <p:cNvPr id="4" name="Platshållare för datum 3"/>
          <p:cNvSpPr>
            <a:spLocks noGrp="1"/>
          </p:cNvSpPr>
          <p:nvPr>
            <p:ph type="dt" sz="half" idx="10"/>
          </p:nvPr>
        </p:nvSpPr>
        <p:spPr/>
        <p:txBody>
          <a:bodyPr/>
          <a:lstStyle/>
          <a:p>
            <a:fld id="{21CF089E-39AE-4B0B-8D66-5A5B7501840C}" type="datetimeFigureOut">
              <a:rPr lang="sv-SE" smtClean="0">
                <a:solidFill>
                  <a:prstClr val="black">
                    <a:tint val="75000"/>
                  </a:prstClr>
                </a:solidFill>
              </a:rPr>
              <a:pPr/>
              <a:t>2017-04-30</a:t>
            </a:fld>
            <a:endParaRPr lang="sv-SE">
              <a:solidFill>
                <a:prstClr val="black">
                  <a:tint val="75000"/>
                </a:prstClr>
              </a:solidFill>
            </a:endParaRPr>
          </a:p>
        </p:txBody>
      </p:sp>
      <p:sp>
        <p:nvSpPr>
          <p:cNvPr id="5" name="Platshållare för sidfot 4"/>
          <p:cNvSpPr>
            <a:spLocks noGrp="1"/>
          </p:cNvSpPr>
          <p:nvPr>
            <p:ph type="ftr" sz="quarter" idx="11"/>
          </p:nvPr>
        </p:nvSpPr>
        <p:spPr/>
        <p:txBody>
          <a:bodyPr/>
          <a:lstStyle/>
          <a:p>
            <a:endParaRPr lang="sv-SE">
              <a:solidFill>
                <a:prstClr val="black">
                  <a:tint val="75000"/>
                </a:prstClr>
              </a:solidFill>
            </a:endParaRPr>
          </a:p>
        </p:txBody>
      </p:sp>
      <p:sp>
        <p:nvSpPr>
          <p:cNvPr id="6" name="Platshållare för bildnummer 5"/>
          <p:cNvSpPr>
            <a:spLocks noGrp="1"/>
          </p:cNvSpPr>
          <p:nvPr>
            <p:ph type="sldNum" sz="quarter" idx="12"/>
          </p:nvPr>
        </p:nvSpPr>
        <p:spPr/>
        <p:txBody>
          <a:bodyPr/>
          <a:lstStyle/>
          <a:p>
            <a:fld id="{B3377173-4A71-4EF0-AEA5-A7299FD28EEE}" type="slidenum">
              <a:rPr lang="sv-SE" smtClean="0">
                <a:solidFill>
                  <a:prstClr val="black">
                    <a:tint val="75000"/>
                  </a:prstClr>
                </a:solidFill>
              </a:rPr>
              <a:pPr/>
              <a:t>‹N›</a:t>
            </a:fld>
            <a:endParaRPr lang="sv-SE">
              <a:solidFill>
                <a:prstClr val="black">
                  <a:tint val="75000"/>
                </a:prstClr>
              </a:solidFill>
            </a:endParaRPr>
          </a:p>
        </p:txBody>
      </p:sp>
    </p:spTree>
    <p:extLst>
      <p:ext uri="{BB962C8B-B14F-4D97-AF65-F5344CB8AC3E}">
        <p14:creationId xmlns="" xmlns:p14="http://schemas.microsoft.com/office/powerpoint/2010/main" val="11380263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21CF089E-39AE-4B0B-8D66-5A5B7501840C}" type="datetimeFigureOut">
              <a:rPr lang="sv-SE" smtClean="0">
                <a:solidFill>
                  <a:prstClr val="black">
                    <a:tint val="75000"/>
                  </a:prstClr>
                </a:solidFill>
              </a:rPr>
              <a:pPr/>
              <a:t>2017-04-30</a:t>
            </a:fld>
            <a:endParaRPr lang="sv-SE">
              <a:solidFill>
                <a:prstClr val="black">
                  <a:tint val="75000"/>
                </a:prstClr>
              </a:solidFill>
            </a:endParaRPr>
          </a:p>
        </p:txBody>
      </p:sp>
      <p:sp>
        <p:nvSpPr>
          <p:cNvPr id="5" name="Platshållare för sidfot 4"/>
          <p:cNvSpPr>
            <a:spLocks noGrp="1"/>
          </p:cNvSpPr>
          <p:nvPr>
            <p:ph type="ftr" sz="quarter" idx="11"/>
          </p:nvPr>
        </p:nvSpPr>
        <p:spPr/>
        <p:txBody>
          <a:bodyPr/>
          <a:lstStyle/>
          <a:p>
            <a:endParaRPr lang="sv-SE">
              <a:solidFill>
                <a:prstClr val="black">
                  <a:tint val="75000"/>
                </a:prstClr>
              </a:solidFill>
            </a:endParaRPr>
          </a:p>
        </p:txBody>
      </p:sp>
      <p:sp>
        <p:nvSpPr>
          <p:cNvPr id="6" name="Platshållare för bildnummer 5"/>
          <p:cNvSpPr>
            <a:spLocks noGrp="1"/>
          </p:cNvSpPr>
          <p:nvPr>
            <p:ph type="sldNum" sz="quarter" idx="12"/>
          </p:nvPr>
        </p:nvSpPr>
        <p:spPr/>
        <p:txBody>
          <a:bodyPr/>
          <a:lstStyle/>
          <a:p>
            <a:fld id="{B3377173-4A71-4EF0-AEA5-A7299FD28EEE}" type="slidenum">
              <a:rPr lang="sv-SE" smtClean="0">
                <a:solidFill>
                  <a:prstClr val="black">
                    <a:tint val="75000"/>
                  </a:prstClr>
                </a:solidFill>
              </a:rPr>
              <a:pPr/>
              <a:t>‹N›</a:t>
            </a:fld>
            <a:endParaRPr lang="sv-SE">
              <a:solidFill>
                <a:prstClr val="black">
                  <a:tint val="75000"/>
                </a:prstClr>
              </a:solidFill>
            </a:endParaRPr>
          </a:p>
        </p:txBody>
      </p:sp>
    </p:spTree>
    <p:extLst>
      <p:ext uri="{BB962C8B-B14F-4D97-AF65-F5344CB8AC3E}">
        <p14:creationId xmlns="" xmlns:p14="http://schemas.microsoft.com/office/powerpoint/2010/main" val="15670380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623887" y="1709738"/>
            <a:ext cx="7886700" cy="2852737"/>
          </a:xfrm>
        </p:spPr>
        <p:txBody>
          <a:bodyPr anchor="b"/>
          <a:lstStyle>
            <a:lvl1pPr>
              <a:defRPr sz="6000"/>
            </a:lvl1pPr>
          </a:lstStyle>
          <a:p>
            <a:r>
              <a:rPr lang="sv-SE"/>
              <a:t>Klicka här för att ändra format</a:t>
            </a:r>
          </a:p>
        </p:txBody>
      </p:sp>
      <p:sp>
        <p:nvSpPr>
          <p:cNvPr id="3" name="Platshållare för text 2"/>
          <p:cNvSpPr>
            <a:spLocks noGrp="1"/>
          </p:cNvSpPr>
          <p:nvPr>
            <p:ph type="body" idx="1"/>
          </p:nvPr>
        </p:nvSpPr>
        <p:spPr>
          <a:xfrm>
            <a:off x="623887"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Redigera format för bakgrundstext</a:t>
            </a:r>
          </a:p>
        </p:txBody>
      </p:sp>
      <p:sp>
        <p:nvSpPr>
          <p:cNvPr id="4" name="Platshållare för datum 3"/>
          <p:cNvSpPr>
            <a:spLocks noGrp="1"/>
          </p:cNvSpPr>
          <p:nvPr>
            <p:ph type="dt" sz="half" idx="10"/>
          </p:nvPr>
        </p:nvSpPr>
        <p:spPr/>
        <p:txBody>
          <a:bodyPr/>
          <a:lstStyle/>
          <a:p>
            <a:fld id="{21CF089E-39AE-4B0B-8D66-5A5B7501840C}" type="datetimeFigureOut">
              <a:rPr lang="sv-SE" smtClean="0">
                <a:solidFill>
                  <a:prstClr val="black">
                    <a:tint val="75000"/>
                  </a:prstClr>
                </a:solidFill>
              </a:rPr>
              <a:pPr/>
              <a:t>2017-04-30</a:t>
            </a:fld>
            <a:endParaRPr lang="sv-SE">
              <a:solidFill>
                <a:prstClr val="black">
                  <a:tint val="75000"/>
                </a:prstClr>
              </a:solidFill>
            </a:endParaRPr>
          </a:p>
        </p:txBody>
      </p:sp>
      <p:sp>
        <p:nvSpPr>
          <p:cNvPr id="5" name="Platshållare för sidfot 4"/>
          <p:cNvSpPr>
            <a:spLocks noGrp="1"/>
          </p:cNvSpPr>
          <p:nvPr>
            <p:ph type="ftr" sz="quarter" idx="11"/>
          </p:nvPr>
        </p:nvSpPr>
        <p:spPr/>
        <p:txBody>
          <a:bodyPr/>
          <a:lstStyle/>
          <a:p>
            <a:endParaRPr lang="sv-SE">
              <a:solidFill>
                <a:prstClr val="black">
                  <a:tint val="75000"/>
                </a:prstClr>
              </a:solidFill>
            </a:endParaRPr>
          </a:p>
        </p:txBody>
      </p:sp>
      <p:sp>
        <p:nvSpPr>
          <p:cNvPr id="6" name="Platshållare för bildnummer 5"/>
          <p:cNvSpPr>
            <a:spLocks noGrp="1"/>
          </p:cNvSpPr>
          <p:nvPr>
            <p:ph type="sldNum" sz="quarter" idx="12"/>
          </p:nvPr>
        </p:nvSpPr>
        <p:spPr/>
        <p:txBody>
          <a:bodyPr/>
          <a:lstStyle/>
          <a:p>
            <a:fld id="{B3377173-4A71-4EF0-AEA5-A7299FD28EEE}" type="slidenum">
              <a:rPr lang="sv-SE" smtClean="0">
                <a:solidFill>
                  <a:prstClr val="black">
                    <a:tint val="75000"/>
                  </a:prstClr>
                </a:solidFill>
              </a:rPr>
              <a:pPr/>
              <a:t>‹N›</a:t>
            </a:fld>
            <a:endParaRPr lang="sv-SE">
              <a:solidFill>
                <a:prstClr val="black">
                  <a:tint val="75000"/>
                </a:prstClr>
              </a:solidFill>
            </a:endParaRPr>
          </a:p>
        </p:txBody>
      </p:sp>
    </p:spTree>
    <p:extLst>
      <p:ext uri="{BB962C8B-B14F-4D97-AF65-F5344CB8AC3E}">
        <p14:creationId xmlns="" xmlns:p14="http://schemas.microsoft.com/office/powerpoint/2010/main" val="36152243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628650" y="1825625"/>
            <a:ext cx="3886200" cy="4351338"/>
          </a:xfrm>
        </p:spPr>
        <p:txBody>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29150" y="1825625"/>
            <a:ext cx="3886200" cy="4351338"/>
          </a:xfrm>
        </p:spPr>
        <p:txBody>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p:txBody>
          <a:bodyPr/>
          <a:lstStyle/>
          <a:p>
            <a:fld id="{21CF089E-39AE-4B0B-8D66-5A5B7501840C}" type="datetimeFigureOut">
              <a:rPr lang="sv-SE" smtClean="0">
                <a:solidFill>
                  <a:prstClr val="black">
                    <a:tint val="75000"/>
                  </a:prstClr>
                </a:solidFill>
              </a:rPr>
              <a:pPr/>
              <a:t>2017-04-30</a:t>
            </a:fld>
            <a:endParaRPr lang="sv-SE">
              <a:solidFill>
                <a:prstClr val="black">
                  <a:tint val="75000"/>
                </a:prstClr>
              </a:solidFill>
            </a:endParaRPr>
          </a:p>
        </p:txBody>
      </p:sp>
      <p:sp>
        <p:nvSpPr>
          <p:cNvPr id="6" name="Platshållare för sidfot 5"/>
          <p:cNvSpPr>
            <a:spLocks noGrp="1"/>
          </p:cNvSpPr>
          <p:nvPr>
            <p:ph type="ftr" sz="quarter" idx="11"/>
          </p:nvPr>
        </p:nvSpPr>
        <p:spPr/>
        <p:txBody>
          <a:bodyPr/>
          <a:lstStyle/>
          <a:p>
            <a:endParaRPr lang="sv-SE">
              <a:solidFill>
                <a:prstClr val="black">
                  <a:tint val="75000"/>
                </a:prstClr>
              </a:solidFill>
            </a:endParaRPr>
          </a:p>
        </p:txBody>
      </p:sp>
      <p:sp>
        <p:nvSpPr>
          <p:cNvPr id="7" name="Platshållare för bildnummer 6"/>
          <p:cNvSpPr>
            <a:spLocks noGrp="1"/>
          </p:cNvSpPr>
          <p:nvPr>
            <p:ph type="sldNum" sz="quarter" idx="12"/>
          </p:nvPr>
        </p:nvSpPr>
        <p:spPr/>
        <p:txBody>
          <a:bodyPr/>
          <a:lstStyle/>
          <a:p>
            <a:fld id="{B3377173-4A71-4EF0-AEA5-A7299FD28EEE}" type="slidenum">
              <a:rPr lang="sv-SE" smtClean="0">
                <a:solidFill>
                  <a:prstClr val="black">
                    <a:tint val="75000"/>
                  </a:prstClr>
                </a:solidFill>
              </a:rPr>
              <a:pPr/>
              <a:t>‹N›</a:t>
            </a:fld>
            <a:endParaRPr lang="sv-SE">
              <a:solidFill>
                <a:prstClr val="black">
                  <a:tint val="75000"/>
                </a:prstClr>
              </a:solidFill>
            </a:endParaRPr>
          </a:p>
        </p:txBody>
      </p:sp>
    </p:spTree>
    <p:extLst>
      <p:ext uri="{BB962C8B-B14F-4D97-AF65-F5344CB8AC3E}">
        <p14:creationId xmlns="" xmlns:p14="http://schemas.microsoft.com/office/powerpoint/2010/main" val="36005411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629841" y="365126"/>
            <a:ext cx="7886700" cy="1325563"/>
          </a:xfrm>
        </p:spPr>
        <p:txBody>
          <a:bodyPr/>
          <a:lstStyle/>
          <a:p>
            <a:r>
              <a:rPr lang="sv-SE"/>
              <a:t>Klicka här för att ändra format</a:t>
            </a:r>
          </a:p>
        </p:txBody>
      </p:sp>
      <p:sp>
        <p:nvSpPr>
          <p:cNvPr id="3" name="Platshållare för text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Redigera format för bakgrundstext</a:t>
            </a:r>
          </a:p>
        </p:txBody>
      </p:sp>
      <p:sp>
        <p:nvSpPr>
          <p:cNvPr id="4" name="Platshållare för innehåll 3"/>
          <p:cNvSpPr>
            <a:spLocks noGrp="1"/>
          </p:cNvSpPr>
          <p:nvPr>
            <p:ph sz="half" idx="2"/>
          </p:nvPr>
        </p:nvSpPr>
        <p:spPr>
          <a:xfrm>
            <a:off x="629842" y="2505075"/>
            <a:ext cx="3868340" cy="3684588"/>
          </a:xfrm>
        </p:spPr>
        <p:txBody>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Redigera format för bakgrundstext</a:t>
            </a:r>
          </a:p>
        </p:txBody>
      </p:sp>
      <p:sp>
        <p:nvSpPr>
          <p:cNvPr id="6" name="Platshållare för innehåll 5"/>
          <p:cNvSpPr>
            <a:spLocks noGrp="1"/>
          </p:cNvSpPr>
          <p:nvPr>
            <p:ph sz="quarter" idx="4"/>
          </p:nvPr>
        </p:nvSpPr>
        <p:spPr>
          <a:xfrm>
            <a:off x="4629150" y="2505075"/>
            <a:ext cx="3887391" cy="3684588"/>
          </a:xfrm>
        </p:spPr>
        <p:txBody>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fld id="{21CF089E-39AE-4B0B-8D66-5A5B7501840C}" type="datetimeFigureOut">
              <a:rPr lang="sv-SE" smtClean="0">
                <a:solidFill>
                  <a:prstClr val="black">
                    <a:tint val="75000"/>
                  </a:prstClr>
                </a:solidFill>
              </a:rPr>
              <a:pPr/>
              <a:t>2017-04-30</a:t>
            </a:fld>
            <a:endParaRPr lang="sv-SE">
              <a:solidFill>
                <a:prstClr val="black">
                  <a:tint val="75000"/>
                </a:prstClr>
              </a:solidFill>
            </a:endParaRPr>
          </a:p>
        </p:txBody>
      </p:sp>
      <p:sp>
        <p:nvSpPr>
          <p:cNvPr id="8" name="Platshållare för sidfot 7"/>
          <p:cNvSpPr>
            <a:spLocks noGrp="1"/>
          </p:cNvSpPr>
          <p:nvPr>
            <p:ph type="ftr" sz="quarter" idx="11"/>
          </p:nvPr>
        </p:nvSpPr>
        <p:spPr/>
        <p:txBody>
          <a:bodyPr/>
          <a:lstStyle/>
          <a:p>
            <a:endParaRPr lang="sv-SE">
              <a:solidFill>
                <a:prstClr val="black">
                  <a:tint val="75000"/>
                </a:prstClr>
              </a:solidFill>
            </a:endParaRPr>
          </a:p>
        </p:txBody>
      </p:sp>
      <p:sp>
        <p:nvSpPr>
          <p:cNvPr id="9" name="Platshållare för bildnummer 8"/>
          <p:cNvSpPr>
            <a:spLocks noGrp="1"/>
          </p:cNvSpPr>
          <p:nvPr>
            <p:ph type="sldNum" sz="quarter" idx="12"/>
          </p:nvPr>
        </p:nvSpPr>
        <p:spPr/>
        <p:txBody>
          <a:bodyPr/>
          <a:lstStyle/>
          <a:p>
            <a:fld id="{B3377173-4A71-4EF0-AEA5-A7299FD28EEE}" type="slidenum">
              <a:rPr lang="sv-SE" smtClean="0">
                <a:solidFill>
                  <a:prstClr val="black">
                    <a:tint val="75000"/>
                  </a:prstClr>
                </a:solidFill>
              </a:rPr>
              <a:pPr/>
              <a:t>‹N›</a:t>
            </a:fld>
            <a:endParaRPr lang="sv-SE">
              <a:solidFill>
                <a:prstClr val="black">
                  <a:tint val="75000"/>
                </a:prstClr>
              </a:solidFill>
            </a:endParaRPr>
          </a:p>
        </p:txBody>
      </p:sp>
    </p:spTree>
    <p:extLst>
      <p:ext uri="{BB962C8B-B14F-4D97-AF65-F5344CB8AC3E}">
        <p14:creationId xmlns="" xmlns:p14="http://schemas.microsoft.com/office/powerpoint/2010/main" val="2355346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p:txBody>
          <a:bodyPr/>
          <a:lstStyle/>
          <a:p>
            <a:fld id="{21CF089E-39AE-4B0B-8D66-5A5B7501840C}" type="datetimeFigureOut">
              <a:rPr lang="sv-SE" smtClean="0">
                <a:solidFill>
                  <a:prstClr val="black">
                    <a:tint val="75000"/>
                  </a:prstClr>
                </a:solidFill>
              </a:rPr>
              <a:pPr/>
              <a:t>2017-04-30</a:t>
            </a:fld>
            <a:endParaRPr lang="sv-SE">
              <a:solidFill>
                <a:prstClr val="black">
                  <a:tint val="75000"/>
                </a:prstClr>
              </a:solidFill>
            </a:endParaRPr>
          </a:p>
        </p:txBody>
      </p:sp>
      <p:sp>
        <p:nvSpPr>
          <p:cNvPr id="4" name="Platshållare för sidfot 3"/>
          <p:cNvSpPr>
            <a:spLocks noGrp="1"/>
          </p:cNvSpPr>
          <p:nvPr>
            <p:ph type="ftr" sz="quarter" idx="11"/>
          </p:nvPr>
        </p:nvSpPr>
        <p:spPr/>
        <p:txBody>
          <a:bodyPr/>
          <a:lstStyle/>
          <a:p>
            <a:endParaRPr lang="sv-SE">
              <a:solidFill>
                <a:prstClr val="black">
                  <a:tint val="75000"/>
                </a:prstClr>
              </a:solidFill>
            </a:endParaRPr>
          </a:p>
        </p:txBody>
      </p:sp>
      <p:sp>
        <p:nvSpPr>
          <p:cNvPr id="5" name="Platshållare för bildnummer 4"/>
          <p:cNvSpPr>
            <a:spLocks noGrp="1"/>
          </p:cNvSpPr>
          <p:nvPr>
            <p:ph type="sldNum" sz="quarter" idx="12"/>
          </p:nvPr>
        </p:nvSpPr>
        <p:spPr/>
        <p:txBody>
          <a:bodyPr/>
          <a:lstStyle/>
          <a:p>
            <a:fld id="{B3377173-4A71-4EF0-AEA5-A7299FD28EEE}" type="slidenum">
              <a:rPr lang="sv-SE" smtClean="0">
                <a:solidFill>
                  <a:prstClr val="black">
                    <a:tint val="75000"/>
                  </a:prstClr>
                </a:solidFill>
              </a:rPr>
              <a:pPr/>
              <a:t>‹N›</a:t>
            </a:fld>
            <a:endParaRPr lang="sv-SE">
              <a:solidFill>
                <a:prstClr val="black">
                  <a:tint val="75000"/>
                </a:prstClr>
              </a:solidFill>
            </a:endParaRPr>
          </a:p>
        </p:txBody>
      </p:sp>
    </p:spTree>
    <p:extLst>
      <p:ext uri="{BB962C8B-B14F-4D97-AF65-F5344CB8AC3E}">
        <p14:creationId xmlns="" xmlns:p14="http://schemas.microsoft.com/office/powerpoint/2010/main" val="15697473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21CF089E-39AE-4B0B-8D66-5A5B7501840C}" type="datetimeFigureOut">
              <a:rPr lang="sv-SE" smtClean="0">
                <a:solidFill>
                  <a:prstClr val="black">
                    <a:tint val="75000"/>
                  </a:prstClr>
                </a:solidFill>
              </a:rPr>
              <a:pPr/>
              <a:t>2017-04-30</a:t>
            </a:fld>
            <a:endParaRPr lang="sv-SE">
              <a:solidFill>
                <a:prstClr val="black">
                  <a:tint val="75000"/>
                </a:prstClr>
              </a:solidFill>
            </a:endParaRPr>
          </a:p>
        </p:txBody>
      </p:sp>
      <p:sp>
        <p:nvSpPr>
          <p:cNvPr id="3" name="Platshållare för sidfot 2"/>
          <p:cNvSpPr>
            <a:spLocks noGrp="1"/>
          </p:cNvSpPr>
          <p:nvPr>
            <p:ph type="ftr" sz="quarter" idx="11"/>
          </p:nvPr>
        </p:nvSpPr>
        <p:spPr/>
        <p:txBody>
          <a:bodyPr/>
          <a:lstStyle/>
          <a:p>
            <a:endParaRPr lang="sv-SE">
              <a:solidFill>
                <a:prstClr val="black">
                  <a:tint val="75000"/>
                </a:prstClr>
              </a:solidFill>
            </a:endParaRPr>
          </a:p>
        </p:txBody>
      </p:sp>
      <p:sp>
        <p:nvSpPr>
          <p:cNvPr id="4" name="Platshållare för bildnummer 3"/>
          <p:cNvSpPr>
            <a:spLocks noGrp="1"/>
          </p:cNvSpPr>
          <p:nvPr>
            <p:ph type="sldNum" sz="quarter" idx="12"/>
          </p:nvPr>
        </p:nvSpPr>
        <p:spPr/>
        <p:txBody>
          <a:bodyPr/>
          <a:lstStyle/>
          <a:p>
            <a:fld id="{B3377173-4A71-4EF0-AEA5-A7299FD28EEE}" type="slidenum">
              <a:rPr lang="sv-SE" smtClean="0">
                <a:solidFill>
                  <a:prstClr val="black">
                    <a:tint val="75000"/>
                  </a:prstClr>
                </a:solidFill>
              </a:rPr>
              <a:pPr/>
              <a:t>‹N›</a:t>
            </a:fld>
            <a:endParaRPr lang="sv-SE">
              <a:solidFill>
                <a:prstClr val="black">
                  <a:tint val="75000"/>
                </a:prstClr>
              </a:solidFill>
            </a:endParaRPr>
          </a:p>
        </p:txBody>
      </p:sp>
    </p:spTree>
    <p:extLst>
      <p:ext uri="{BB962C8B-B14F-4D97-AF65-F5344CB8AC3E}">
        <p14:creationId xmlns="" xmlns:p14="http://schemas.microsoft.com/office/powerpoint/2010/main" val="4748880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629841" y="457200"/>
            <a:ext cx="2949178" cy="1600200"/>
          </a:xfrm>
        </p:spPr>
        <p:txBody>
          <a:bodyPr anchor="b"/>
          <a:lstStyle>
            <a:lvl1pPr>
              <a:defRPr sz="3200"/>
            </a:lvl1pPr>
          </a:lstStyle>
          <a:p>
            <a:r>
              <a:rPr lang="sv-SE"/>
              <a:t>Klicka här för att ändra format</a:t>
            </a:r>
          </a:p>
        </p:txBody>
      </p:sp>
      <p:sp>
        <p:nvSpPr>
          <p:cNvPr id="3" name="Platshållare för innehåll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Redigera format för bakgrundstext</a:t>
            </a:r>
          </a:p>
        </p:txBody>
      </p:sp>
      <p:sp>
        <p:nvSpPr>
          <p:cNvPr id="5" name="Platshållare för datum 4"/>
          <p:cNvSpPr>
            <a:spLocks noGrp="1"/>
          </p:cNvSpPr>
          <p:nvPr>
            <p:ph type="dt" sz="half" idx="10"/>
          </p:nvPr>
        </p:nvSpPr>
        <p:spPr/>
        <p:txBody>
          <a:bodyPr/>
          <a:lstStyle/>
          <a:p>
            <a:fld id="{21CF089E-39AE-4B0B-8D66-5A5B7501840C}" type="datetimeFigureOut">
              <a:rPr lang="sv-SE" smtClean="0">
                <a:solidFill>
                  <a:prstClr val="black">
                    <a:tint val="75000"/>
                  </a:prstClr>
                </a:solidFill>
              </a:rPr>
              <a:pPr/>
              <a:t>2017-04-30</a:t>
            </a:fld>
            <a:endParaRPr lang="sv-SE">
              <a:solidFill>
                <a:prstClr val="black">
                  <a:tint val="75000"/>
                </a:prstClr>
              </a:solidFill>
            </a:endParaRPr>
          </a:p>
        </p:txBody>
      </p:sp>
      <p:sp>
        <p:nvSpPr>
          <p:cNvPr id="6" name="Platshållare för sidfot 5"/>
          <p:cNvSpPr>
            <a:spLocks noGrp="1"/>
          </p:cNvSpPr>
          <p:nvPr>
            <p:ph type="ftr" sz="quarter" idx="11"/>
          </p:nvPr>
        </p:nvSpPr>
        <p:spPr/>
        <p:txBody>
          <a:bodyPr/>
          <a:lstStyle/>
          <a:p>
            <a:endParaRPr lang="sv-SE">
              <a:solidFill>
                <a:prstClr val="black">
                  <a:tint val="75000"/>
                </a:prstClr>
              </a:solidFill>
            </a:endParaRPr>
          </a:p>
        </p:txBody>
      </p:sp>
      <p:sp>
        <p:nvSpPr>
          <p:cNvPr id="7" name="Platshållare för bildnummer 6"/>
          <p:cNvSpPr>
            <a:spLocks noGrp="1"/>
          </p:cNvSpPr>
          <p:nvPr>
            <p:ph type="sldNum" sz="quarter" idx="12"/>
          </p:nvPr>
        </p:nvSpPr>
        <p:spPr/>
        <p:txBody>
          <a:bodyPr/>
          <a:lstStyle/>
          <a:p>
            <a:fld id="{B3377173-4A71-4EF0-AEA5-A7299FD28EEE}" type="slidenum">
              <a:rPr lang="sv-SE" smtClean="0">
                <a:solidFill>
                  <a:prstClr val="black">
                    <a:tint val="75000"/>
                  </a:prstClr>
                </a:solidFill>
              </a:rPr>
              <a:pPr/>
              <a:t>‹N›</a:t>
            </a:fld>
            <a:endParaRPr lang="sv-SE">
              <a:solidFill>
                <a:prstClr val="black">
                  <a:tint val="75000"/>
                </a:prstClr>
              </a:solidFill>
            </a:endParaRPr>
          </a:p>
        </p:txBody>
      </p:sp>
    </p:spTree>
    <p:extLst>
      <p:ext uri="{BB962C8B-B14F-4D97-AF65-F5344CB8AC3E}">
        <p14:creationId xmlns="" xmlns:p14="http://schemas.microsoft.com/office/powerpoint/2010/main" val="3569410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E2A3E5B3-AF8B-46DB-B1B2-0D1024042065}" type="datetimeFigureOut">
              <a:rPr lang="sv-SE" smtClean="0"/>
              <a:pPr/>
              <a:t>2017-04-30</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8DB6D814-8E44-4FD9-B053-9DE4F9A1613E}" type="slidenum">
              <a:rPr lang="sv-SE" smtClean="0"/>
              <a:pPr/>
              <a:t>‹N›</a:t>
            </a:fld>
            <a:endParaRPr lang="sv-SE"/>
          </a:p>
        </p:txBody>
      </p:sp>
    </p:spTree>
    <p:extLst>
      <p:ext uri="{BB962C8B-B14F-4D97-AF65-F5344CB8AC3E}">
        <p14:creationId xmlns="" xmlns:p14="http://schemas.microsoft.com/office/powerpoint/2010/main" val="1390609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629841" y="457200"/>
            <a:ext cx="2949178" cy="1600200"/>
          </a:xfrm>
        </p:spPr>
        <p:txBody>
          <a:bodyPr anchor="b"/>
          <a:lstStyle>
            <a:lvl1pPr>
              <a:defRPr sz="3200"/>
            </a:lvl1pPr>
          </a:lstStyle>
          <a:p>
            <a:r>
              <a:rPr lang="sv-SE"/>
              <a:t>Klicka här för att ändra format</a:t>
            </a:r>
          </a:p>
        </p:txBody>
      </p:sp>
      <p:sp>
        <p:nvSpPr>
          <p:cNvPr id="3" name="Platshållare för bild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Redigera format för bakgrundstext</a:t>
            </a:r>
          </a:p>
        </p:txBody>
      </p:sp>
      <p:sp>
        <p:nvSpPr>
          <p:cNvPr id="5" name="Platshållare för datum 4"/>
          <p:cNvSpPr>
            <a:spLocks noGrp="1"/>
          </p:cNvSpPr>
          <p:nvPr>
            <p:ph type="dt" sz="half" idx="10"/>
          </p:nvPr>
        </p:nvSpPr>
        <p:spPr/>
        <p:txBody>
          <a:bodyPr/>
          <a:lstStyle/>
          <a:p>
            <a:fld id="{21CF089E-39AE-4B0B-8D66-5A5B7501840C}" type="datetimeFigureOut">
              <a:rPr lang="sv-SE" smtClean="0">
                <a:solidFill>
                  <a:prstClr val="black">
                    <a:tint val="75000"/>
                  </a:prstClr>
                </a:solidFill>
              </a:rPr>
              <a:pPr/>
              <a:t>2017-04-30</a:t>
            </a:fld>
            <a:endParaRPr lang="sv-SE">
              <a:solidFill>
                <a:prstClr val="black">
                  <a:tint val="75000"/>
                </a:prstClr>
              </a:solidFill>
            </a:endParaRPr>
          </a:p>
        </p:txBody>
      </p:sp>
      <p:sp>
        <p:nvSpPr>
          <p:cNvPr id="6" name="Platshållare för sidfot 5"/>
          <p:cNvSpPr>
            <a:spLocks noGrp="1"/>
          </p:cNvSpPr>
          <p:nvPr>
            <p:ph type="ftr" sz="quarter" idx="11"/>
          </p:nvPr>
        </p:nvSpPr>
        <p:spPr/>
        <p:txBody>
          <a:bodyPr/>
          <a:lstStyle/>
          <a:p>
            <a:endParaRPr lang="sv-SE">
              <a:solidFill>
                <a:prstClr val="black">
                  <a:tint val="75000"/>
                </a:prstClr>
              </a:solidFill>
            </a:endParaRPr>
          </a:p>
        </p:txBody>
      </p:sp>
      <p:sp>
        <p:nvSpPr>
          <p:cNvPr id="7" name="Platshållare för bildnummer 6"/>
          <p:cNvSpPr>
            <a:spLocks noGrp="1"/>
          </p:cNvSpPr>
          <p:nvPr>
            <p:ph type="sldNum" sz="quarter" idx="12"/>
          </p:nvPr>
        </p:nvSpPr>
        <p:spPr/>
        <p:txBody>
          <a:bodyPr/>
          <a:lstStyle/>
          <a:p>
            <a:fld id="{B3377173-4A71-4EF0-AEA5-A7299FD28EEE}" type="slidenum">
              <a:rPr lang="sv-SE" smtClean="0">
                <a:solidFill>
                  <a:prstClr val="black">
                    <a:tint val="75000"/>
                  </a:prstClr>
                </a:solidFill>
              </a:rPr>
              <a:pPr/>
              <a:t>‹N›</a:t>
            </a:fld>
            <a:endParaRPr lang="sv-SE">
              <a:solidFill>
                <a:prstClr val="black">
                  <a:tint val="75000"/>
                </a:prstClr>
              </a:solidFill>
            </a:endParaRPr>
          </a:p>
        </p:txBody>
      </p:sp>
    </p:spTree>
    <p:extLst>
      <p:ext uri="{BB962C8B-B14F-4D97-AF65-F5344CB8AC3E}">
        <p14:creationId xmlns="" xmlns:p14="http://schemas.microsoft.com/office/powerpoint/2010/main" val="26433368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21CF089E-39AE-4B0B-8D66-5A5B7501840C}" type="datetimeFigureOut">
              <a:rPr lang="sv-SE" smtClean="0">
                <a:solidFill>
                  <a:prstClr val="black">
                    <a:tint val="75000"/>
                  </a:prstClr>
                </a:solidFill>
              </a:rPr>
              <a:pPr/>
              <a:t>2017-04-30</a:t>
            </a:fld>
            <a:endParaRPr lang="sv-SE">
              <a:solidFill>
                <a:prstClr val="black">
                  <a:tint val="75000"/>
                </a:prstClr>
              </a:solidFill>
            </a:endParaRPr>
          </a:p>
        </p:txBody>
      </p:sp>
      <p:sp>
        <p:nvSpPr>
          <p:cNvPr id="5" name="Platshållare för sidfot 4"/>
          <p:cNvSpPr>
            <a:spLocks noGrp="1"/>
          </p:cNvSpPr>
          <p:nvPr>
            <p:ph type="ftr" sz="quarter" idx="11"/>
          </p:nvPr>
        </p:nvSpPr>
        <p:spPr/>
        <p:txBody>
          <a:bodyPr/>
          <a:lstStyle/>
          <a:p>
            <a:endParaRPr lang="sv-SE">
              <a:solidFill>
                <a:prstClr val="black">
                  <a:tint val="75000"/>
                </a:prstClr>
              </a:solidFill>
            </a:endParaRPr>
          </a:p>
        </p:txBody>
      </p:sp>
      <p:sp>
        <p:nvSpPr>
          <p:cNvPr id="6" name="Platshållare för bildnummer 5"/>
          <p:cNvSpPr>
            <a:spLocks noGrp="1"/>
          </p:cNvSpPr>
          <p:nvPr>
            <p:ph type="sldNum" sz="quarter" idx="12"/>
          </p:nvPr>
        </p:nvSpPr>
        <p:spPr/>
        <p:txBody>
          <a:bodyPr/>
          <a:lstStyle/>
          <a:p>
            <a:fld id="{B3377173-4A71-4EF0-AEA5-A7299FD28EEE}" type="slidenum">
              <a:rPr lang="sv-SE" smtClean="0">
                <a:solidFill>
                  <a:prstClr val="black">
                    <a:tint val="75000"/>
                  </a:prstClr>
                </a:solidFill>
              </a:rPr>
              <a:pPr/>
              <a:t>‹N›</a:t>
            </a:fld>
            <a:endParaRPr lang="sv-SE">
              <a:solidFill>
                <a:prstClr val="black">
                  <a:tint val="75000"/>
                </a:prstClr>
              </a:solidFill>
            </a:endParaRPr>
          </a:p>
        </p:txBody>
      </p:sp>
    </p:spTree>
    <p:extLst>
      <p:ext uri="{BB962C8B-B14F-4D97-AF65-F5344CB8AC3E}">
        <p14:creationId xmlns="" xmlns:p14="http://schemas.microsoft.com/office/powerpoint/2010/main" val="12647733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543675" y="365125"/>
            <a:ext cx="1971675" cy="5811838"/>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628650" y="365125"/>
            <a:ext cx="5800725" cy="5811838"/>
          </a:xfrm>
        </p:spPr>
        <p:txBody>
          <a:bodyPr vert="eaVert"/>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21CF089E-39AE-4B0B-8D66-5A5B7501840C}" type="datetimeFigureOut">
              <a:rPr lang="sv-SE" smtClean="0">
                <a:solidFill>
                  <a:prstClr val="black">
                    <a:tint val="75000"/>
                  </a:prstClr>
                </a:solidFill>
              </a:rPr>
              <a:pPr/>
              <a:t>2017-04-30</a:t>
            </a:fld>
            <a:endParaRPr lang="sv-SE">
              <a:solidFill>
                <a:prstClr val="black">
                  <a:tint val="75000"/>
                </a:prstClr>
              </a:solidFill>
            </a:endParaRPr>
          </a:p>
        </p:txBody>
      </p:sp>
      <p:sp>
        <p:nvSpPr>
          <p:cNvPr id="5" name="Platshållare för sidfot 4"/>
          <p:cNvSpPr>
            <a:spLocks noGrp="1"/>
          </p:cNvSpPr>
          <p:nvPr>
            <p:ph type="ftr" sz="quarter" idx="11"/>
          </p:nvPr>
        </p:nvSpPr>
        <p:spPr/>
        <p:txBody>
          <a:bodyPr/>
          <a:lstStyle/>
          <a:p>
            <a:endParaRPr lang="sv-SE">
              <a:solidFill>
                <a:prstClr val="black">
                  <a:tint val="75000"/>
                </a:prstClr>
              </a:solidFill>
            </a:endParaRPr>
          </a:p>
        </p:txBody>
      </p:sp>
      <p:sp>
        <p:nvSpPr>
          <p:cNvPr id="6" name="Platshållare för bildnummer 5"/>
          <p:cNvSpPr>
            <a:spLocks noGrp="1"/>
          </p:cNvSpPr>
          <p:nvPr>
            <p:ph type="sldNum" sz="quarter" idx="12"/>
          </p:nvPr>
        </p:nvSpPr>
        <p:spPr/>
        <p:txBody>
          <a:bodyPr/>
          <a:lstStyle/>
          <a:p>
            <a:fld id="{B3377173-4A71-4EF0-AEA5-A7299FD28EEE}" type="slidenum">
              <a:rPr lang="sv-SE" smtClean="0">
                <a:solidFill>
                  <a:prstClr val="black">
                    <a:tint val="75000"/>
                  </a:prstClr>
                </a:solidFill>
              </a:rPr>
              <a:pPr/>
              <a:t>‹N›</a:t>
            </a:fld>
            <a:endParaRPr lang="sv-SE">
              <a:solidFill>
                <a:prstClr val="black">
                  <a:tint val="75000"/>
                </a:prstClr>
              </a:solidFill>
            </a:endParaRPr>
          </a:p>
        </p:txBody>
      </p:sp>
    </p:spTree>
    <p:extLst>
      <p:ext uri="{BB962C8B-B14F-4D97-AF65-F5344CB8AC3E}">
        <p14:creationId xmlns="" xmlns:p14="http://schemas.microsoft.com/office/powerpoint/2010/main" val="2354591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2"/>
            <a:ext cx="7772400" cy="1362075"/>
          </a:xfrm>
        </p:spPr>
        <p:txBody>
          <a:bodyPr anchor="t"/>
          <a:lstStyle>
            <a:lvl1pPr algn="l">
              <a:defRPr sz="40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smtClean="0"/>
              <a:t>Klicka här för att ändra format på bakgrundstexten</a:t>
            </a:r>
          </a:p>
        </p:txBody>
      </p:sp>
      <p:sp>
        <p:nvSpPr>
          <p:cNvPr id="4" name="Platshållare för datum 3"/>
          <p:cNvSpPr>
            <a:spLocks noGrp="1"/>
          </p:cNvSpPr>
          <p:nvPr>
            <p:ph type="dt" sz="half" idx="10"/>
          </p:nvPr>
        </p:nvSpPr>
        <p:spPr/>
        <p:txBody>
          <a:bodyPr/>
          <a:lstStyle/>
          <a:p>
            <a:fld id="{E2A3E5B3-AF8B-46DB-B1B2-0D1024042065}" type="datetimeFigureOut">
              <a:rPr lang="sv-SE" smtClean="0"/>
              <a:pPr/>
              <a:t>2017-04-30</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8DB6D814-8E44-4FD9-B053-9DE4F9A1613E}" type="slidenum">
              <a:rPr lang="sv-SE" smtClean="0"/>
              <a:pPr/>
              <a:t>‹N›</a:t>
            </a:fld>
            <a:endParaRPr lang="sv-SE"/>
          </a:p>
        </p:txBody>
      </p:sp>
    </p:spTree>
    <p:extLst>
      <p:ext uri="{BB962C8B-B14F-4D97-AF65-F5344CB8AC3E}">
        <p14:creationId xmlns="" xmlns:p14="http://schemas.microsoft.com/office/powerpoint/2010/main" val="1888160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datum 4"/>
          <p:cNvSpPr>
            <a:spLocks noGrp="1"/>
          </p:cNvSpPr>
          <p:nvPr>
            <p:ph type="dt" sz="half" idx="10"/>
          </p:nvPr>
        </p:nvSpPr>
        <p:spPr/>
        <p:txBody>
          <a:bodyPr/>
          <a:lstStyle/>
          <a:p>
            <a:fld id="{E2A3E5B3-AF8B-46DB-B1B2-0D1024042065}" type="datetimeFigureOut">
              <a:rPr lang="sv-SE" smtClean="0"/>
              <a:pPr/>
              <a:t>2017-04-30</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8DB6D814-8E44-4FD9-B053-9DE4F9A1613E}" type="slidenum">
              <a:rPr lang="sv-SE" smtClean="0"/>
              <a:pPr/>
              <a:t>‹N›</a:t>
            </a:fld>
            <a:endParaRPr lang="sv-SE"/>
          </a:p>
        </p:txBody>
      </p:sp>
    </p:spTree>
    <p:extLst>
      <p:ext uri="{BB962C8B-B14F-4D97-AF65-F5344CB8AC3E}">
        <p14:creationId xmlns="" xmlns:p14="http://schemas.microsoft.com/office/powerpoint/2010/main" val="2704322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7" name="Platshållare för datum 6"/>
          <p:cNvSpPr>
            <a:spLocks noGrp="1"/>
          </p:cNvSpPr>
          <p:nvPr>
            <p:ph type="dt" sz="half" idx="10"/>
          </p:nvPr>
        </p:nvSpPr>
        <p:spPr/>
        <p:txBody>
          <a:bodyPr/>
          <a:lstStyle/>
          <a:p>
            <a:fld id="{E2A3E5B3-AF8B-46DB-B1B2-0D1024042065}" type="datetimeFigureOut">
              <a:rPr lang="sv-SE" smtClean="0"/>
              <a:pPr/>
              <a:t>2017-04-30</a:t>
            </a:fld>
            <a:endParaRPr lang="sv-SE"/>
          </a:p>
        </p:txBody>
      </p:sp>
      <p:sp>
        <p:nvSpPr>
          <p:cNvPr id="8" name="Platshållare för sidfot 7"/>
          <p:cNvSpPr>
            <a:spLocks noGrp="1"/>
          </p:cNvSpPr>
          <p:nvPr>
            <p:ph type="ftr" sz="quarter" idx="11"/>
          </p:nvPr>
        </p:nvSpPr>
        <p:spPr/>
        <p:txBody>
          <a:bodyPr/>
          <a:lstStyle/>
          <a:p>
            <a:endParaRPr lang="sv-SE"/>
          </a:p>
        </p:txBody>
      </p:sp>
      <p:sp>
        <p:nvSpPr>
          <p:cNvPr id="9" name="Platshållare för bildnummer 8"/>
          <p:cNvSpPr>
            <a:spLocks noGrp="1"/>
          </p:cNvSpPr>
          <p:nvPr>
            <p:ph type="sldNum" sz="quarter" idx="12"/>
          </p:nvPr>
        </p:nvSpPr>
        <p:spPr/>
        <p:txBody>
          <a:bodyPr/>
          <a:lstStyle/>
          <a:p>
            <a:fld id="{8DB6D814-8E44-4FD9-B053-9DE4F9A1613E}" type="slidenum">
              <a:rPr lang="sv-SE" smtClean="0"/>
              <a:pPr/>
              <a:t>‹N›</a:t>
            </a:fld>
            <a:endParaRPr lang="sv-SE"/>
          </a:p>
        </p:txBody>
      </p:sp>
    </p:spTree>
    <p:extLst>
      <p:ext uri="{BB962C8B-B14F-4D97-AF65-F5344CB8AC3E}">
        <p14:creationId xmlns="" xmlns:p14="http://schemas.microsoft.com/office/powerpoint/2010/main" val="3992283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datum 2"/>
          <p:cNvSpPr>
            <a:spLocks noGrp="1"/>
          </p:cNvSpPr>
          <p:nvPr>
            <p:ph type="dt" sz="half" idx="10"/>
          </p:nvPr>
        </p:nvSpPr>
        <p:spPr/>
        <p:txBody>
          <a:bodyPr/>
          <a:lstStyle/>
          <a:p>
            <a:fld id="{E2A3E5B3-AF8B-46DB-B1B2-0D1024042065}" type="datetimeFigureOut">
              <a:rPr lang="sv-SE" smtClean="0"/>
              <a:pPr/>
              <a:t>2017-04-30</a:t>
            </a:fld>
            <a:endParaRPr lang="sv-SE"/>
          </a:p>
        </p:txBody>
      </p:sp>
      <p:sp>
        <p:nvSpPr>
          <p:cNvPr id="4" name="Platshållare för sidfot 3"/>
          <p:cNvSpPr>
            <a:spLocks noGrp="1"/>
          </p:cNvSpPr>
          <p:nvPr>
            <p:ph type="ftr" sz="quarter" idx="11"/>
          </p:nvPr>
        </p:nvSpPr>
        <p:spPr/>
        <p:txBody>
          <a:bodyPr/>
          <a:lstStyle/>
          <a:p>
            <a:endParaRPr lang="sv-SE"/>
          </a:p>
        </p:txBody>
      </p:sp>
      <p:sp>
        <p:nvSpPr>
          <p:cNvPr id="5" name="Platshållare för bildnummer 4"/>
          <p:cNvSpPr>
            <a:spLocks noGrp="1"/>
          </p:cNvSpPr>
          <p:nvPr>
            <p:ph type="sldNum" sz="quarter" idx="12"/>
          </p:nvPr>
        </p:nvSpPr>
        <p:spPr/>
        <p:txBody>
          <a:bodyPr/>
          <a:lstStyle/>
          <a:p>
            <a:fld id="{8DB6D814-8E44-4FD9-B053-9DE4F9A1613E}" type="slidenum">
              <a:rPr lang="sv-SE" smtClean="0"/>
              <a:pPr/>
              <a:t>‹N›</a:t>
            </a:fld>
            <a:endParaRPr lang="sv-SE"/>
          </a:p>
        </p:txBody>
      </p:sp>
    </p:spTree>
    <p:extLst>
      <p:ext uri="{BB962C8B-B14F-4D97-AF65-F5344CB8AC3E}">
        <p14:creationId xmlns="" xmlns:p14="http://schemas.microsoft.com/office/powerpoint/2010/main" val="29491066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E2A3E5B3-AF8B-46DB-B1B2-0D1024042065}" type="datetimeFigureOut">
              <a:rPr lang="sv-SE" smtClean="0"/>
              <a:pPr/>
              <a:t>2017-04-30</a:t>
            </a:fld>
            <a:endParaRPr lang="sv-SE"/>
          </a:p>
        </p:txBody>
      </p:sp>
      <p:sp>
        <p:nvSpPr>
          <p:cNvPr id="3" name="Platshållare för sidfot 2"/>
          <p:cNvSpPr>
            <a:spLocks noGrp="1"/>
          </p:cNvSpPr>
          <p:nvPr>
            <p:ph type="ftr" sz="quarter" idx="11"/>
          </p:nvPr>
        </p:nvSpPr>
        <p:spPr/>
        <p:txBody>
          <a:bodyPr/>
          <a:lstStyle/>
          <a:p>
            <a:endParaRPr lang="sv-SE"/>
          </a:p>
        </p:txBody>
      </p:sp>
      <p:sp>
        <p:nvSpPr>
          <p:cNvPr id="4" name="Platshållare för bildnummer 3"/>
          <p:cNvSpPr>
            <a:spLocks noGrp="1"/>
          </p:cNvSpPr>
          <p:nvPr>
            <p:ph type="sldNum" sz="quarter" idx="12"/>
          </p:nvPr>
        </p:nvSpPr>
        <p:spPr/>
        <p:txBody>
          <a:bodyPr/>
          <a:lstStyle/>
          <a:p>
            <a:fld id="{8DB6D814-8E44-4FD9-B053-9DE4F9A1613E}" type="slidenum">
              <a:rPr lang="sv-SE" smtClean="0"/>
              <a:pPr/>
              <a:t>‹N›</a:t>
            </a:fld>
            <a:endParaRPr lang="sv-SE"/>
          </a:p>
        </p:txBody>
      </p:sp>
    </p:spTree>
    <p:extLst>
      <p:ext uri="{BB962C8B-B14F-4D97-AF65-F5344CB8AC3E}">
        <p14:creationId xmlns="" xmlns:p14="http://schemas.microsoft.com/office/powerpoint/2010/main" val="2053388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1" y="273050"/>
            <a:ext cx="3008313" cy="1162050"/>
          </a:xfrm>
        </p:spPr>
        <p:txBody>
          <a:bodyPr anchor="b"/>
          <a:lstStyle>
            <a:lvl1pPr algn="l">
              <a:defRPr sz="2000" b="1"/>
            </a:lvl1pPr>
          </a:lstStyle>
          <a:p>
            <a:r>
              <a:rPr lang="sv-SE" smtClean="0"/>
              <a:t>Klicka här för att ändra format</a:t>
            </a:r>
            <a:endParaRPr lang="sv-SE"/>
          </a:p>
        </p:txBody>
      </p:sp>
      <p:sp>
        <p:nvSpPr>
          <p:cNvPr id="3" name="Platshållare för innehåll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E2A3E5B3-AF8B-46DB-B1B2-0D1024042065}" type="datetimeFigureOut">
              <a:rPr lang="sv-SE" smtClean="0"/>
              <a:pPr/>
              <a:t>2017-04-30</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8DB6D814-8E44-4FD9-B053-9DE4F9A1613E}" type="slidenum">
              <a:rPr lang="sv-SE" smtClean="0"/>
              <a:pPr/>
              <a:t>‹N›</a:t>
            </a:fld>
            <a:endParaRPr lang="sv-SE"/>
          </a:p>
        </p:txBody>
      </p:sp>
    </p:spTree>
    <p:extLst>
      <p:ext uri="{BB962C8B-B14F-4D97-AF65-F5344CB8AC3E}">
        <p14:creationId xmlns="" xmlns:p14="http://schemas.microsoft.com/office/powerpoint/2010/main" val="1128103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smtClean="0"/>
              <a:t>Klicka här för att ändra format</a:t>
            </a:r>
            <a:endParaRPr lang="sv-SE"/>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E2A3E5B3-AF8B-46DB-B1B2-0D1024042065}" type="datetimeFigureOut">
              <a:rPr lang="sv-SE" smtClean="0"/>
              <a:pPr/>
              <a:t>2017-04-30</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8DB6D814-8E44-4FD9-B053-9DE4F9A1613E}" type="slidenum">
              <a:rPr lang="sv-SE" smtClean="0"/>
              <a:pPr/>
              <a:t>‹N›</a:t>
            </a:fld>
            <a:endParaRPr lang="sv-SE"/>
          </a:p>
        </p:txBody>
      </p:sp>
    </p:spTree>
    <p:extLst>
      <p:ext uri="{BB962C8B-B14F-4D97-AF65-F5344CB8AC3E}">
        <p14:creationId xmlns="" xmlns:p14="http://schemas.microsoft.com/office/powerpoint/2010/main" val="4179174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v-SE" smtClean="0"/>
              <a:t>Klicka här för att ändra format</a:t>
            </a:r>
            <a:endParaRPr lang="sv-SE"/>
          </a:p>
        </p:txBody>
      </p:sp>
      <p:sp>
        <p:nvSpPr>
          <p:cNvPr id="3" name="Platshållare för text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A3E5B3-AF8B-46DB-B1B2-0D1024042065}" type="datetimeFigureOut">
              <a:rPr lang="sv-SE" smtClean="0"/>
              <a:pPr/>
              <a:t>2017-04-30</a:t>
            </a:fld>
            <a:endParaRPr lang="sv-SE"/>
          </a:p>
        </p:txBody>
      </p:sp>
      <p:sp>
        <p:nvSpPr>
          <p:cNvPr id="5" name="Platshållare för sidfot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B6D814-8E44-4FD9-B053-9DE4F9A1613E}" type="slidenum">
              <a:rPr lang="sv-SE" smtClean="0"/>
              <a:pPr/>
              <a:t>‹N›</a:t>
            </a:fld>
            <a:endParaRPr lang="sv-SE"/>
          </a:p>
        </p:txBody>
      </p:sp>
    </p:spTree>
    <p:extLst>
      <p:ext uri="{BB962C8B-B14F-4D97-AF65-F5344CB8AC3E}">
        <p14:creationId xmlns="" xmlns:p14="http://schemas.microsoft.com/office/powerpoint/2010/main" val="3819812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sv-SE"/>
              <a:t>Klicka här för att ändra format</a:t>
            </a:r>
          </a:p>
        </p:txBody>
      </p:sp>
      <p:sp>
        <p:nvSpPr>
          <p:cNvPr id="3" name="Platshållare för tex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CF089E-39AE-4B0B-8D66-5A5B7501840C}" type="datetimeFigureOut">
              <a:rPr lang="sv-SE" smtClean="0">
                <a:solidFill>
                  <a:prstClr val="black">
                    <a:tint val="75000"/>
                  </a:prstClr>
                </a:solidFill>
              </a:rPr>
              <a:pPr/>
              <a:t>2017-04-30</a:t>
            </a:fld>
            <a:endParaRPr lang="sv-SE">
              <a:solidFill>
                <a:prstClr val="black">
                  <a:tint val="75000"/>
                </a:prstClr>
              </a:solidFill>
            </a:endParaRPr>
          </a:p>
        </p:txBody>
      </p:sp>
      <p:sp>
        <p:nvSpPr>
          <p:cNvPr id="5" name="Platshållare för sidfot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solidFill>
                <a:prstClr val="black">
                  <a:tint val="75000"/>
                </a:prstClr>
              </a:solidFill>
            </a:endParaRPr>
          </a:p>
        </p:txBody>
      </p:sp>
      <p:sp>
        <p:nvSpPr>
          <p:cNvPr id="6" name="Platshållare för bildnumm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377173-4A71-4EF0-AEA5-A7299FD28EEE}" type="slidenum">
              <a:rPr lang="sv-SE" smtClean="0">
                <a:solidFill>
                  <a:prstClr val="black">
                    <a:tint val="75000"/>
                  </a:prstClr>
                </a:solidFill>
              </a:rPr>
              <a:pPr/>
              <a:t>‹N›</a:t>
            </a:fld>
            <a:endParaRPr lang="sv-SE">
              <a:solidFill>
                <a:prstClr val="black">
                  <a:tint val="75000"/>
                </a:prstClr>
              </a:solidFill>
            </a:endParaRPr>
          </a:p>
        </p:txBody>
      </p:sp>
    </p:spTree>
    <p:extLst>
      <p:ext uri="{BB962C8B-B14F-4D97-AF65-F5344CB8AC3E}">
        <p14:creationId xmlns="" xmlns:p14="http://schemas.microsoft.com/office/powerpoint/2010/main" val="34234576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p:cNvSpPr>
            <a:spLocks noGrp="1"/>
          </p:cNvSpPr>
          <p:nvPr>
            <p:ph type="title"/>
          </p:nvPr>
        </p:nvSpPr>
        <p:spPr>
          <a:xfrm>
            <a:off x="457200" y="274638"/>
            <a:ext cx="8186766" cy="1439850"/>
          </a:xfrm>
        </p:spPr>
        <p:txBody>
          <a:bodyPr>
            <a:normAutofit/>
          </a:bodyPr>
          <a:lstStyle/>
          <a:p>
            <a:endParaRPr lang="en-GB" b="1" dirty="0">
              <a:latin typeface="Times New Roman" panose="02020603050405020304" pitchFamily="18" charset="0"/>
              <a:cs typeface="Times New Roman" panose="02020603050405020304" pitchFamily="18" charset="0"/>
            </a:endParaRPr>
          </a:p>
        </p:txBody>
      </p:sp>
      <p:sp>
        <p:nvSpPr>
          <p:cNvPr id="5" name="Platshållare för innehåll 4"/>
          <p:cNvSpPr>
            <a:spLocks noGrp="1"/>
          </p:cNvSpPr>
          <p:nvPr>
            <p:ph idx="1"/>
          </p:nvPr>
        </p:nvSpPr>
        <p:spPr/>
        <p:txBody>
          <a:bodyPr>
            <a:normAutofit fontScale="62500" lnSpcReduction="20000"/>
          </a:bodyPr>
          <a:lstStyle/>
          <a:p>
            <a:pPr marL="0" indent="0" algn="ctr">
              <a:buNone/>
            </a:pPr>
            <a:r>
              <a:rPr lang="en-GB" sz="5700" b="1" dirty="0">
                <a:solidFill>
                  <a:prstClr val="black"/>
                </a:solidFill>
                <a:latin typeface="Times New Roman" panose="02020603050405020304" pitchFamily="18" charset="0"/>
                <a:ea typeface="+mj-ea"/>
                <a:cs typeface="Times New Roman" panose="02020603050405020304" pitchFamily="18" charset="0"/>
              </a:rPr>
              <a:t>Knowledge and experience gained by the participants </a:t>
            </a:r>
            <a:endParaRPr lang="en-GB" dirty="0" smtClean="0">
              <a:latin typeface="Times New Roman" panose="02020603050405020304" pitchFamily="18" charset="0"/>
              <a:cs typeface="Times New Roman" panose="02020603050405020304" pitchFamily="18" charset="0"/>
            </a:endParaRPr>
          </a:p>
          <a:p>
            <a:endParaRPr lang="en-GB" dirty="0">
              <a:latin typeface="Times New Roman" panose="02020603050405020304" pitchFamily="18" charset="0"/>
              <a:cs typeface="Times New Roman" panose="02020603050405020304" pitchFamily="18" charset="0"/>
            </a:endParaRPr>
          </a:p>
          <a:p>
            <a:r>
              <a:rPr lang="en-GB" dirty="0" smtClean="0">
                <a:latin typeface="Times New Roman" panose="02020603050405020304" pitchFamily="18" charset="0"/>
                <a:cs typeface="Times New Roman" panose="02020603050405020304" pitchFamily="18" charset="0"/>
              </a:rPr>
              <a:t>Meeting school staff and students from other countries and cultures </a:t>
            </a:r>
          </a:p>
          <a:p>
            <a:r>
              <a:rPr lang="en-GB" dirty="0" smtClean="0">
                <a:latin typeface="Times New Roman" panose="02020603050405020304" pitchFamily="18" charset="0"/>
                <a:cs typeface="Times New Roman" panose="02020603050405020304" pitchFamily="18" charset="0"/>
              </a:rPr>
              <a:t>Experience of cooperation with colleagues in other European countries</a:t>
            </a:r>
          </a:p>
          <a:p>
            <a:r>
              <a:rPr lang="en-GB" dirty="0" smtClean="0">
                <a:latin typeface="Times New Roman" panose="02020603050405020304" pitchFamily="18" charset="0"/>
                <a:cs typeface="Times New Roman" panose="02020603050405020304" pitchFamily="18" charset="0"/>
              </a:rPr>
              <a:t>Understanding of school systems in other European countries </a:t>
            </a:r>
          </a:p>
          <a:p>
            <a:r>
              <a:rPr lang="en-GB" dirty="0" smtClean="0">
                <a:latin typeface="Times New Roman" panose="02020603050405020304" pitchFamily="18" charset="0"/>
                <a:cs typeface="Times New Roman" panose="02020603050405020304" pitchFamily="18" charset="0"/>
              </a:rPr>
              <a:t>Facing pre-set ideas about different cultures and countries with in Europe </a:t>
            </a:r>
          </a:p>
          <a:p>
            <a:r>
              <a:rPr lang="en-GB" dirty="0" smtClean="0">
                <a:latin typeface="Times New Roman" panose="02020603050405020304" pitchFamily="18" charset="0"/>
                <a:cs typeface="Times New Roman" panose="02020603050405020304" pitchFamily="18" charset="0"/>
              </a:rPr>
              <a:t>Encounter differences in the use of IT in teaching between different European countries </a:t>
            </a:r>
          </a:p>
          <a:p>
            <a:r>
              <a:rPr lang="en-GB" dirty="0" smtClean="0">
                <a:latin typeface="Times New Roman" panose="02020603050405020304" pitchFamily="18" charset="0"/>
                <a:cs typeface="Times New Roman" panose="02020603050405020304" pitchFamily="18" charset="0"/>
              </a:rPr>
              <a:t>Discuss views of criteria's and assessment in school in different European countries</a:t>
            </a:r>
          </a:p>
          <a:p>
            <a:r>
              <a:rPr lang="en-GB" dirty="0" smtClean="0">
                <a:latin typeface="Times New Roman" panose="02020603050405020304" pitchFamily="18" charset="0"/>
                <a:cs typeface="Times New Roman" panose="02020603050405020304" pitchFamily="18" charset="0"/>
              </a:rPr>
              <a:t>Challenge the idea of a common curriculum within Europe </a:t>
            </a:r>
          </a:p>
          <a:p>
            <a:pPr lvl="0"/>
            <a:r>
              <a:rPr lang="en-GB" dirty="0">
                <a:solidFill>
                  <a:prstClr val="black"/>
                </a:solidFill>
                <a:latin typeface="Times New Roman" panose="02020603050405020304" pitchFamily="18" charset="0"/>
                <a:cs typeface="Times New Roman" panose="02020603050405020304" pitchFamily="18" charset="0"/>
              </a:rPr>
              <a:t>Experience of being a reference group</a:t>
            </a:r>
          </a:p>
          <a:p>
            <a:endParaRPr lang="en-GB" dirty="0" smtClean="0">
              <a:latin typeface="Times New Roman" panose="02020603050405020304" pitchFamily="18" charset="0"/>
              <a:cs typeface="Times New Roman" panose="02020603050405020304" pitchFamily="18" charset="0"/>
            </a:endParaRPr>
          </a:p>
          <a:p>
            <a:endParaRPr lang="en-GB" dirty="0" smtClean="0">
              <a:latin typeface="Times New Roman" panose="02020603050405020304" pitchFamily="18" charset="0"/>
              <a:cs typeface="Times New Roman" panose="02020603050405020304" pitchFamily="18" charset="0"/>
            </a:endParaRPr>
          </a:p>
          <a:p>
            <a:endParaRPr lang="en-GB" dirty="0"/>
          </a:p>
        </p:txBody>
      </p:sp>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32483" y="6165304"/>
            <a:ext cx="3356428" cy="6926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07151" y="6011010"/>
            <a:ext cx="2974975" cy="8413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 name="Bildobjekt 8"/>
          <p:cNvPicPr>
            <a:picLocks noChangeAspect="1"/>
          </p:cNvPicPr>
          <p:nvPr/>
        </p:nvPicPr>
        <p:blipFill>
          <a:blip r:embed="rId4"/>
          <a:stretch>
            <a:fillRect/>
          </a:stretch>
        </p:blipFill>
        <p:spPr>
          <a:xfrm>
            <a:off x="2987824" y="155630"/>
            <a:ext cx="3024336" cy="1368152"/>
          </a:xfrm>
          <a:prstGeom prst="rect">
            <a:avLst/>
          </a:prstGeom>
        </p:spPr>
      </p:pic>
    </p:spTree>
    <p:extLst>
      <p:ext uri="{BB962C8B-B14F-4D97-AF65-F5344CB8AC3E}">
        <p14:creationId xmlns="" xmlns:p14="http://schemas.microsoft.com/office/powerpoint/2010/main" val="38658932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p:cNvSpPr>
            <a:spLocks noGrp="1"/>
          </p:cNvSpPr>
          <p:nvPr>
            <p:ph type="title"/>
          </p:nvPr>
        </p:nvSpPr>
        <p:spPr>
          <a:xfrm>
            <a:off x="2928926" y="274638"/>
            <a:ext cx="3143272" cy="1143000"/>
          </a:xfrm>
        </p:spPr>
        <p:txBody>
          <a:bodyPr>
            <a:normAutofit/>
          </a:bodyPr>
          <a:lstStyle/>
          <a:p>
            <a:endParaRPr lang="en-GB" b="1" dirty="0">
              <a:latin typeface="Times New Roman" panose="02020603050405020304" pitchFamily="18" charset="0"/>
              <a:cs typeface="Times New Roman" panose="02020603050405020304" pitchFamily="18" charset="0"/>
            </a:endParaRPr>
          </a:p>
        </p:txBody>
      </p:sp>
      <p:sp>
        <p:nvSpPr>
          <p:cNvPr id="5" name="Platshållare för innehåll 4"/>
          <p:cNvSpPr>
            <a:spLocks noGrp="1"/>
          </p:cNvSpPr>
          <p:nvPr>
            <p:ph idx="1"/>
          </p:nvPr>
        </p:nvSpPr>
        <p:spPr/>
        <p:txBody>
          <a:bodyPr>
            <a:normAutofit/>
          </a:bodyPr>
          <a:lstStyle/>
          <a:p>
            <a:pPr marL="0" indent="0" algn="ctr">
              <a:buNone/>
            </a:pPr>
            <a:r>
              <a:rPr lang="en-GB" sz="5700" b="1" dirty="0" smtClean="0">
                <a:solidFill>
                  <a:prstClr val="black"/>
                </a:solidFill>
                <a:latin typeface="Times New Roman" panose="02020603050405020304" pitchFamily="18" charset="0"/>
                <a:ea typeface="+mj-ea"/>
                <a:cs typeface="Times New Roman" panose="02020603050405020304" pitchFamily="18" charset="0"/>
              </a:rPr>
              <a:t>Skills achieved</a:t>
            </a:r>
            <a:endParaRPr lang="en-GB" dirty="0" smtClean="0">
              <a:latin typeface="Times New Roman" panose="02020603050405020304" pitchFamily="18" charset="0"/>
              <a:cs typeface="Times New Roman" panose="02020603050405020304" pitchFamily="18" charset="0"/>
            </a:endParaRPr>
          </a:p>
          <a:p>
            <a:endParaRPr lang="en-GB" dirty="0">
              <a:latin typeface="Times New Roman" panose="02020603050405020304" pitchFamily="18" charset="0"/>
              <a:cs typeface="Times New Roman" panose="02020603050405020304" pitchFamily="18" charset="0"/>
            </a:endParaRPr>
          </a:p>
          <a:p>
            <a:r>
              <a:rPr lang="en-GB" dirty="0" smtClean="0">
                <a:latin typeface="Times New Roman" panose="02020603050405020304" pitchFamily="18" charset="0"/>
                <a:cs typeface="Times New Roman" panose="02020603050405020304" pitchFamily="18" charset="0"/>
              </a:rPr>
              <a:t>Multi-cultural cooperation skills </a:t>
            </a:r>
          </a:p>
          <a:p>
            <a:r>
              <a:rPr lang="en-GB" dirty="0" smtClean="0">
                <a:latin typeface="Times New Roman" panose="02020603050405020304" pitchFamily="18" charset="0"/>
                <a:cs typeface="Times New Roman" panose="02020603050405020304" pitchFamily="18" charset="0"/>
              </a:rPr>
              <a:t>IT skills </a:t>
            </a:r>
          </a:p>
          <a:p>
            <a:r>
              <a:rPr lang="en-GB" dirty="0" smtClean="0">
                <a:latin typeface="Times New Roman" panose="02020603050405020304" pitchFamily="18" charset="0"/>
                <a:cs typeface="Times New Roman" panose="02020603050405020304" pitchFamily="18" charset="0"/>
              </a:rPr>
              <a:t>Project management skills </a:t>
            </a:r>
          </a:p>
          <a:p>
            <a:pPr marL="0" indent="0">
              <a:buNone/>
            </a:pPr>
            <a:endParaRPr lang="en-GB" dirty="0" smtClean="0">
              <a:latin typeface="Times New Roman" panose="02020603050405020304" pitchFamily="18" charset="0"/>
              <a:cs typeface="Times New Roman" panose="02020603050405020304" pitchFamily="18" charset="0"/>
            </a:endParaRPr>
          </a:p>
          <a:p>
            <a:endParaRPr lang="en-GB" dirty="0" smtClean="0">
              <a:latin typeface="Times New Roman" panose="02020603050405020304" pitchFamily="18" charset="0"/>
              <a:cs typeface="Times New Roman" panose="02020603050405020304" pitchFamily="18" charset="0"/>
            </a:endParaRPr>
          </a:p>
          <a:p>
            <a:endParaRPr lang="en-GB" dirty="0" smtClean="0">
              <a:latin typeface="Times New Roman" panose="02020603050405020304" pitchFamily="18" charset="0"/>
              <a:cs typeface="Times New Roman" panose="02020603050405020304" pitchFamily="18" charset="0"/>
            </a:endParaRPr>
          </a:p>
          <a:p>
            <a:endParaRPr lang="en-GB" dirty="0" smtClean="0">
              <a:latin typeface="Times New Roman" panose="02020603050405020304" pitchFamily="18" charset="0"/>
              <a:cs typeface="Times New Roman" panose="02020603050405020304" pitchFamily="18" charset="0"/>
            </a:endParaRPr>
          </a:p>
          <a:p>
            <a:endParaRPr lang="en-GB" dirty="0" smtClean="0">
              <a:latin typeface="Times New Roman" panose="02020603050405020304" pitchFamily="18" charset="0"/>
              <a:cs typeface="Times New Roman" panose="02020603050405020304" pitchFamily="18" charset="0"/>
            </a:endParaRPr>
          </a:p>
          <a:p>
            <a:endParaRPr lang="en-GB" dirty="0"/>
          </a:p>
        </p:txBody>
      </p:sp>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96137" y="6178442"/>
            <a:ext cx="3292774" cy="6795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41757" y="5834064"/>
            <a:ext cx="2974975" cy="8413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 name="Bildobjekt 8"/>
          <p:cNvPicPr>
            <a:picLocks noChangeAspect="1"/>
          </p:cNvPicPr>
          <p:nvPr/>
        </p:nvPicPr>
        <p:blipFill>
          <a:blip r:embed="rId4"/>
          <a:stretch>
            <a:fillRect/>
          </a:stretch>
        </p:blipFill>
        <p:spPr>
          <a:xfrm>
            <a:off x="2987824" y="155630"/>
            <a:ext cx="3024336" cy="13681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 xmlns:p14="http://schemas.microsoft.com/office/powerpoint/2010/main" val="29343522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p:cNvSpPr>
            <a:spLocks noGrp="1"/>
          </p:cNvSpPr>
          <p:nvPr>
            <p:ph type="title"/>
          </p:nvPr>
        </p:nvSpPr>
        <p:spPr/>
        <p:txBody>
          <a:bodyPr>
            <a:normAutofit/>
          </a:bodyPr>
          <a:lstStyle/>
          <a:p>
            <a:endParaRPr lang="en-GB" b="1" dirty="0">
              <a:latin typeface="Times New Roman" panose="02020603050405020304" pitchFamily="18" charset="0"/>
              <a:cs typeface="Times New Roman" panose="02020603050405020304" pitchFamily="18" charset="0"/>
            </a:endParaRPr>
          </a:p>
        </p:txBody>
      </p:sp>
      <p:sp>
        <p:nvSpPr>
          <p:cNvPr id="5" name="Platshållare för innehåll 4"/>
          <p:cNvSpPr>
            <a:spLocks noGrp="1"/>
          </p:cNvSpPr>
          <p:nvPr>
            <p:ph idx="1"/>
          </p:nvPr>
        </p:nvSpPr>
        <p:spPr/>
        <p:txBody>
          <a:bodyPr>
            <a:normAutofit/>
          </a:bodyPr>
          <a:lstStyle/>
          <a:p>
            <a:pPr marL="0" indent="0" algn="ctr">
              <a:buNone/>
            </a:pPr>
            <a:r>
              <a:rPr lang="en-GB" b="1" dirty="0" smtClean="0">
                <a:latin typeface="Times New Roman" panose="02020603050405020304" pitchFamily="18" charset="0"/>
                <a:cs typeface="Times New Roman" panose="02020603050405020304" pitchFamily="18" charset="0"/>
              </a:rPr>
              <a:t>Improved cultural awareness </a:t>
            </a:r>
          </a:p>
          <a:p>
            <a:pPr marL="0" indent="0" algn="ctr">
              <a:buNone/>
            </a:pPr>
            <a:endParaRPr lang="en-GB" dirty="0" smtClean="0">
              <a:latin typeface="Times New Roman" panose="02020603050405020304" pitchFamily="18" charset="0"/>
              <a:cs typeface="Times New Roman" panose="02020603050405020304" pitchFamily="18" charset="0"/>
            </a:endParaRPr>
          </a:p>
          <a:p>
            <a:pPr lvl="0"/>
            <a:r>
              <a:rPr lang="en-GB" sz="2000" dirty="0">
                <a:solidFill>
                  <a:prstClr val="black"/>
                </a:solidFill>
                <a:latin typeface="Times New Roman" panose="02020603050405020304" pitchFamily="18" charset="0"/>
                <a:cs typeface="Times New Roman" panose="02020603050405020304" pitchFamily="18" charset="0"/>
              </a:rPr>
              <a:t>Facing pre-set ideas about different cultures and countries with in Europe </a:t>
            </a:r>
            <a:endParaRPr lang="en-GB" sz="2000" dirty="0" smtClean="0">
              <a:solidFill>
                <a:prstClr val="black"/>
              </a:solidFill>
              <a:latin typeface="Times New Roman" panose="02020603050405020304" pitchFamily="18" charset="0"/>
              <a:cs typeface="Times New Roman" panose="02020603050405020304" pitchFamily="18" charset="0"/>
            </a:endParaRPr>
          </a:p>
          <a:p>
            <a:pPr lvl="0"/>
            <a:r>
              <a:rPr lang="en-GB" sz="2000" dirty="0" smtClean="0">
                <a:solidFill>
                  <a:prstClr val="black"/>
                </a:solidFill>
                <a:latin typeface="Times New Roman" panose="02020603050405020304" pitchFamily="18" charset="0"/>
                <a:cs typeface="Times New Roman" panose="02020603050405020304" pitchFamily="18" charset="0"/>
              </a:rPr>
              <a:t>Comparison between different school cultures </a:t>
            </a:r>
          </a:p>
          <a:p>
            <a:pPr lvl="0"/>
            <a:r>
              <a:rPr lang="en-GB" sz="2000" dirty="0" smtClean="0">
                <a:solidFill>
                  <a:prstClr val="black"/>
                </a:solidFill>
                <a:latin typeface="Times New Roman" panose="02020603050405020304" pitchFamily="18" charset="0"/>
                <a:cs typeface="Times New Roman" panose="02020603050405020304" pitchFamily="18" charset="0"/>
              </a:rPr>
              <a:t>Getting to understand the possibilities of having a common curriculum within Europe </a:t>
            </a:r>
          </a:p>
          <a:p>
            <a:pPr lvl="0"/>
            <a:r>
              <a:rPr lang="en-GB" sz="2000" dirty="0" smtClean="0">
                <a:solidFill>
                  <a:prstClr val="black"/>
                </a:solidFill>
                <a:latin typeface="Times New Roman" panose="02020603050405020304" pitchFamily="18" charset="0"/>
                <a:cs typeface="Times New Roman" panose="02020603050405020304" pitchFamily="18" charset="0"/>
              </a:rPr>
              <a:t>Starting to see obstacles with multi cultural cooperation's and working on ideas on how to concur these </a:t>
            </a:r>
            <a:endParaRPr lang="en-GB" sz="2000" dirty="0">
              <a:solidFill>
                <a:prstClr val="black"/>
              </a:solidFill>
              <a:latin typeface="Times New Roman" panose="02020603050405020304" pitchFamily="18" charset="0"/>
              <a:cs typeface="Times New Roman" panose="02020603050405020304" pitchFamily="18" charset="0"/>
            </a:endParaRPr>
          </a:p>
          <a:p>
            <a:endParaRPr lang="en-GB" dirty="0" smtClean="0">
              <a:latin typeface="Times New Roman" panose="02020603050405020304" pitchFamily="18" charset="0"/>
              <a:cs typeface="Times New Roman" panose="02020603050405020304" pitchFamily="18" charset="0"/>
            </a:endParaRPr>
          </a:p>
          <a:p>
            <a:endParaRPr lang="en-GB" dirty="0" smtClean="0">
              <a:latin typeface="Times New Roman" panose="02020603050405020304" pitchFamily="18" charset="0"/>
              <a:cs typeface="Times New Roman" panose="02020603050405020304" pitchFamily="18" charset="0"/>
            </a:endParaRPr>
          </a:p>
          <a:p>
            <a:endParaRPr lang="en-GB" dirty="0" smtClean="0">
              <a:latin typeface="Times New Roman" panose="02020603050405020304" pitchFamily="18" charset="0"/>
              <a:cs typeface="Times New Roman" panose="02020603050405020304" pitchFamily="18" charset="0"/>
            </a:endParaRPr>
          </a:p>
          <a:p>
            <a:endParaRPr lang="en-GB" dirty="0"/>
          </a:p>
        </p:txBody>
      </p:sp>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96137" y="6178442"/>
            <a:ext cx="3292774" cy="6795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41757" y="5834064"/>
            <a:ext cx="2974975" cy="8413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 name="Bildobjekt 8"/>
          <p:cNvPicPr>
            <a:picLocks noChangeAspect="1"/>
          </p:cNvPicPr>
          <p:nvPr/>
        </p:nvPicPr>
        <p:blipFill>
          <a:blip r:embed="rId4"/>
          <a:stretch>
            <a:fillRect/>
          </a:stretch>
        </p:blipFill>
        <p:spPr>
          <a:xfrm>
            <a:off x="2987824" y="155630"/>
            <a:ext cx="3024336" cy="1368152"/>
          </a:xfrm>
          <a:prstGeom prst="rect">
            <a:avLst/>
          </a:prstGeom>
        </p:spPr>
      </p:pic>
    </p:spTree>
    <p:extLst>
      <p:ext uri="{BB962C8B-B14F-4D97-AF65-F5344CB8AC3E}">
        <p14:creationId xmlns="" xmlns:p14="http://schemas.microsoft.com/office/powerpoint/2010/main" val="1152753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p:cNvSpPr>
            <a:spLocks noGrp="1"/>
          </p:cNvSpPr>
          <p:nvPr>
            <p:ph type="title"/>
          </p:nvPr>
        </p:nvSpPr>
        <p:spPr/>
        <p:txBody>
          <a:bodyPr>
            <a:normAutofit/>
          </a:bodyPr>
          <a:lstStyle/>
          <a:p>
            <a:endParaRPr lang="en-GB" b="1" dirty="0">
              <a:latin typeface="Times New Roman" panose="02020603050405020304" pitchFamily="18" charset="0"/>
              <a:cs typeface="Times New Roman" panose="02020603050405020304" pitchFamily="18" charset="0"/>
            </a:endParaRPr>
          </a:p>
        </p:txBody>
      </p:sp>
      <p:sp>
        <p:nvSpPr>
          <p:cNvPr id="5" name="Platshållare för innehåll 4"/>
          <p:cNvSpPr>
            <a:spLocks noGrp="1"/>
          </p:cNvSpPr>
          <p:nvPr>
            <p:ph idx="1"/>
          </p:nvPr>
        </p:nvSpPr>
        <p:spPr/>
        <p:txBody>
          <a:bodyPr>
            <a:normAutofit/>
          </a:bodyPr>
          <a:lstStyle/>
          <a:p>
            <a:pPr marL="0" indent="0" algn="ctr">
              <a:buNone/>
            </a:pPr>
            <a:r>
              <a:rPr lang="en-GB" b="1" dirty="0" smtClean="0">
                <a:latin typeface="Times New Roman" panose="02020603050405020304" pitchFamily="18" charset="0"/>
                <a:cs typeface="Times New Roman" panose="02020603050405020304" pitchFamily="18" charset="0"/>
              </a:rPr>
              <a:t>Language skills developed and gained </a:t>
            </a:r>
          </a:p>
          <a:p>
            <a:pPr marL="0" indent="0">
              <a:buNone/>
            </a:pPr>
            <a:endParaRPr lang="en-GB" dirty="0">
              <a:latin typeface="Times New Roman" panose="02020603050405020304" pitchFamily="18" charset="0"/>
              <a:cs typeface="Times New Roman" panose="02020603050405020304" pitchFamily="18" charset="0"/>
            </a:endParaRPr>
          </a:p>
          <a:p>
            <a:pPr marL="0" indent="0" algn="ctr">
              <a:buNone/>
            </a:pPr>
            <a:r>
              <a:rPr lang="en-GB" dirty="0" smtClean="0">
                <a:latin typeface="Times New Roman" panose="02020603050405020304" pitchFamily="18" charset="0"/>
                <a:cs typeface="Times New Roman" panose="02020603050405020304" pitchFamily="18" charset="0"/>
              </a:rPr>
              <a:t>Most of the students from Sweden experienced how well they manage with the English that they have learnt in school. Most of the language skills that were gained amongst staff and students were in other languages than English</a:t>
            </a:r>
          </a:p>
          <a:p>
            <a:endParaRPr lang="en-GB" dirty="0" smtClean="0">
              <a:latin typeface="Times New Roman" panose="02020603050405020304" pitchFamily="18" charset="0"/>
              <a:cs typeface="Times New Roman" panose="02020603050405020304" pitchFamily="18" charset="0"/>
            </a:endParaRPr>
          </a:p>
          <a:p>
            <a:endParaRPr lang="en-GB" dirty="0" smtClean="0">
              <a:latin typeface="Times New Roman" panose="02020603050405020304" pitchFamily="18" charset="0"/>
              <a:cs typeface="Times New Roman" panose="02020603050405020304" pitchFamily="18" charset="0"/>
            </a:endParaRPr>
          </a:p>
          <a:p>
            <a:endParaRPr lang="en-GB" dirty="0"/>
          </a:p>
        </p:txBody>
      </p:sp>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96137" y="6178442"/>
            <a:ext cx="3292774" cy="6795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41757" y="5834064"/>
            <a:ext cx="2974975" cy="8413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 name="Bildobjekt 8"/>
          <p:cNvPicPr>
            <a:picLocks noChangeAspect="1"/>
          </p:cNvPicPr>
          <p:nvPr/>
        </p:nvPicPr>
        <p:blipFill>
          <a:blip r:embed="rId4"/>
          <a:stretch>
            <a:fillRect/>
          </a:stretch>
        </p:blipFill>
        <p:spPr>
          <a:xfrm>
            <a:off x="2987824" y="155630"/>
            <a:ext cx="3024336" cy="1368152"/>
          </a:xfrm>
          <a:prstGeom prst="rect">
            <a:avLst/>
          </a:prstGeom>
        </p:spPr>
      </p:pic>
    </p:spTree>
    <p:extLst>
      <p:ext uri="{BB962C8B-B14F-4D97-AF65-F5344CB8AC3E}">
        <p14:creationId xmlns="" xmlns:p14="http://schemas.microsoft.com/office/powerpoint/2010/main" val="33207793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p:cNvSpPr>
            <a:spLocks noGrp="1"/>
          </p:cNvSpPr>
          <p:nvPr>
            <p:ph type="title"/>
          </p:nvPr>
        </p:nvSpPr>
        <p:spPr/>
        <p:txBody>
          <a:bodyPr>
            <a:normAutofit/>
          </a:bodyPr>
          <a:lstStyle/>
          <a:p>
            <a:endParaRPr lang="en-GB" b="1" dirty="0">
              <a:latin typeface="Times New Roman" panose="02020603050405020304" pitchFamily="18" charset="0"/>
              <a:cs typeface="Times New Roman" panose="02020603050405020304" pitchFamily="18" charset="0"/>
            </a:endParaRPr>
          </a:p>
        </p:txBody>
      </p:sp>
      <p:sp>
        <p:nvSpPr>
          <p:cNvPr id="5" name="Platshållare för innehåll 4"/>
          <p:cNvSpPr>
            <a:spLocks noGrp="1"/>
          </p:cNvSpPr>
          <p:nvPr>
            <p:ph idx="1"/>
          </p:nvPr>
        </p:nvSpPr>
        <p:spPr/>
        <p:txBody>
          <a:bodyPr>
            <a:normAutofit/>
          </a:bodyPr>
          <a:lstStyle/>
          <a:p>
            <a:pPr marL="0" indent="0" algn="ctr">
              <a:buNone/>
            </a:pPr>
            <a:r>
              <a:rPr lang="en-GB" b="1" dirty="0" smtClean="0">
                <a:latin typeface="Times New Roman" panose="02020603050405020304" pitchFamily="18" charset="0"/>
                <a:cs typeface="Times New Roman" panose="02020603050405020304" pitchFamily="18" charset="0"/>
              </a:rPr>
              <a:t>Improved cultural awareness </a:t>
            </a:r>
          </a:p>
          <a:p>
            <a:pPr marL="0" indent="0" algn="ctr">
              <a:buNone/>
            </a:pPr>
            <a:endParaRPr lang="en-GB" dirty="0" smtClean="0">
              <a:latin typeface="Times New Roman" panose="02020603050405020304" pitchFamily="18" charset="0"/>
              <a:cs typeface="Times New Roman" panose="02020603050405020304" pitchFamily="18" charset="0"/>
            </a:endParaRPr>
          </a:p>
          <a:p>
            <a:pPr lvl="0"/>
            <a:r>
              <a:rPr lang="en-GB" sz="2000" dirty="0">
                <a:solidFill>
                  <a:prstClr val="black"/>
                </a:solidFill>
                <a:latin typeface="Times New Roman" panose="02020603050405020304" pitchFamily="18" charset="0"/>
                <a:cs typeface="Times New Roman" panose="02020603050405020304" pitchFamily="18" charset="0"/>
              </a:rPr>
              <a:t>Facing pre-set ideas about different cultures and countries with in Europe </a:t>
            </a:r>
            <a:endParaRPr lang="en-GB" sz="2000" dirty="0" smtClean="0">
              <a:solidFill>
                <a:prstClr val="black"/>
              </a:solidFill>
              <a:latin typeface="Times New Roman" panose="02020603050405020304" pitchFamily="18" charset="0"/>
              <a:cs typeface="Times New Roman" panose="02020603050405020304" pitchFamily="18" charset="0"/>
            </a:endParaRPr>
          </a:p>
          <a:p>
            <a:pPr lvl="0"/>
            <a:r>
              <a:rPr lang="en-GB" sz="2000" dirty="0" smtClean="0">
                <a:solidFill>
                  <a:prstClr val="black"/>
                </a:solidFill>
                <a:latin typeface="Times New Roman" panose="02020603050405020304" pitchFamily="18" charset="0"/>
                <a:cs typeface="Times New Roman" panose="02020603050405020304" pitchFamily="18" charset="0"/>
              </a:rPr>
              <a:t>Comparison between different school cultures </a:t>
            </a:r>
          </a:p>
          <a:p>
            <a:pPr lvl="0"/>
            <a:r>
              <a:rPr lang="en-GB" sz="2000" dirty="0" smtClean="0">
                <a:solidFill>
                  <a:prstClr val="black"/>
                </a:solidFill>
                <a:latin typeface="Times New Roman" panose="02020603050405020304" pitchFamily="18" charset="0"/>
                <a:cs typeface="Times New Roman" panose="02020603050405020304" pitchFamily="18" charset="0"/>
              </a:rPr>
              <a:t>Getting to understand the possibilities of having a common curriculum within Europe </a:t>
            </a:r>
          </a:p>
          <a:p>
            <a:pPr lvl="0"/>
            <a:r>
              <a:rPr lang="en-GB" sz="2000" dirty="0" smtClean="0">
                <a:solidFill>
                  <a:prstClr val="black"/>
                </a:solidFill>
                <a:latin typeface="Times New Roman" panose="02020603050405020304" pitchFamily="18" charset="0"/>
                <a:cs typeface="Times New Roman" panose="02020603050405020304" pitchFamily="18" charset="0"/>
              </a:rPr>
              <a:t>Starting to see obstacles with multi cultural cooperation's and working on ideas on how to concur these </a:t>
            </a:r>
            <a:endParaRPr lang="en-GB" sz="2000" dirty="0">
              <a:solidFill>
                <a:prstClr val="black"/>
              </a:solidFill>
              <a:latin typeface="Times New Roman" panose="02020603050405020304" pitchFamily="18" charset="0"/>
              <a:cs typeface="Times New Roman" panose="02020603050405020304" pitchFamily="18" charset="0"/>
            </a:endParaRPr>
          </a:p>
          <a:p>
            <a:endParaRPr lang="en-GB" dirty="0" smtClean="0">
              <a:latin typeface="Times New Roman" panose="02020603050405020304" pitchFamily="18" charset="0"/>
              <a:cs typeface="Times New Roman" panose="02020603050405020304" pitchFamily="18" charset="0"/>
            </a:endParaRPr>
          </a:p>
          <a:p>
            <a:endParaRPr lang="en-GB" dirty="0" smtClean="0">
              <a:latin typeface="Times New Roman" panose="02020603050405020304" pitchFamily="18" charset="0"/>
              <a:cs typeface="Times New Roman" panose="02020603050405020304" pitchFamily="18" charset="0"/>
            </a:endParaRPr>
          </a:p>
          <a:p>
            <a:endParaRPr lang="en-GB" dirty="0" smtClean="0">
              <a:latin typeface="Times New Roman" panose="02020603050405020304" pitchFamily="18" charset="0"/>
              <a:cs typeface="Times New Roman" panose="02020603050405020304" pitchFamily="18" charset="0"/>
            </a:endParaRPr>
          </a:p>
          <a:p>
            <a:endParaRPr lang="en-GB" dirty="0"/>
          </a:p>
        </p:txBody>
      </p:sp>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96137" y="6178442"/>
            <a:ext cx="3292774" cy="6795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41757" y="5834064"/>
            <a:ext cx="2974975" cy="8413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 name="Bildobjekt 8"/>
          <p:cNvPicPr>
            <a:picLocks noChangeAspect="1"/>
          </p:cNvPicPr>
          <p:nvPr/>
        </p:nvPicPr>
        <p:blipFill>
          <a:blip r:embed="rId4"/>
          <a:stretch>
            <a:fillRect/>
          </a:stretch>
        </p:blipFill>
        <p:spPr>
          <a:xfrm>
            <a:off x="2987824" y="155630"/>
            <a:ext cx="3024336" cy="1368152"/>
          </a:xfrm>
          <a:prstGeom prst="rect">
            <a:avLst/>
          </a:prstGeom>
        </p:spPr>
      </p:pic>
    </p:spTree>
    <p:extLst>
      <p:ext uri="{BB962C8B-B14F-4D97-AF65-F5344CB8AC3E}">
        <p14:creationId xmlns="" xmlns:p14="http://schemas.microsoft.com/office/powerpoint/2010/main" val="33207793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fontScale="90000"/>
          </a:bodyPr>
          <a:lstStyle/>
          <a:p>
            <a:r>
              <a:rPr lang="en-US" kern="150" dirty="0" smtClean="0">
                <a:latin typeface="Tahoma"/>
                <a:ea typeface="Times New Roman"/>
                <a:cs typeface="Tahoma"/>
              </a:rPr>
              <a:t/>
            </a:r>
            <a:br>
              <a:rPr lang="en-US" kern="150" dirty="0" smtClean="0">
                <a:latin typeface="Tahoma"/>
                <a:ea typeface="Times New Roman"/>
                <a:cs typeface="Tahoma"/>
              </a:rPr>
            </a:br>
            <a:r>
              <a:rPr lang="en-US" b="1" kern="150" dirty="0" smtClean="0">
                <a:latin typeface="Times New Roman" panose="02020603050405020304" pitchFamily="18" charset="0"/>
                <a:ea typeface="Times New Roman"/>
                <a:cs typeface="Times New Roman" panose="02020603050405020304" pitchFamily="18" charset="0"/>
              </a:rPr>
              <a:t>Number </a:t>
            </a:r>
            <a:r>
              <a:rPr lang="en-US" b="1" kern="150" dirty="0">
                <a:latin typeface="Times New Roman" panose="02020603050405020304" pitchFamily="18" charset="0"/>
                <a:ea typeface="Times New Roman"/>
                <a:cs typeface="Times New Roman" panose="02020603050405020304" pitchFamily="18" charset="0"/>
              </a:rPr>
              <a:t>of registered participant on the courses by Sweden </a:t>
            </a:r>
            <a:r>
              <a:rPr lang="en-US" kern="150" dirty="0">
                <a:latin typeface="Tahoma"/>
                <a:ea typeface="Times New Roman"/>
                <a:cs typeface="Tahoma"/>
              </a:rPr>
              <a:t/>
            </a:r>
            <a:br>
              <a:rPr lang="en-US" kern="150" dirty="0">
                <a:latin typeface="Tahoma"/>
                <a:ea typeface="Times New Roman"/>
                <a:cs typeface="Tahoma"/>
              </a:rPr>
            </a:br>
            <a:endParaRPr lang="sv-SE" dirty="0"/>
          </a:p>
        </p:txBody>
      </p:sp>
      <p:sp>
        <p:nvSpPr>
          <p:cNvPr id="3" name="Platshållare för innehåll 2"/>
          <p:cNvSpPr>
            <a:spLocks noGrp="1"/>
          </p:cNvSpPr>
          <p:nvPr>
            <p:ph idx="1"/>
          </p:nvPr>
        </p:nvSpPr>
        <p:spPr/>
        <p:txBody>
          <a:bodyPr/>
          <a:lstStyle/>
          <a:p>
            <a:pPr>
              <a:lnSpc>
                <a:spcPct val="115000"/>
              </a:lnSpc>
            </a:pPr>
            <a:r>
              <a:rPr lang="en-US" kern="150" dirty="0" smtClean="0">
                <a:latin typeface="Times New Roman" panose="02020603050405020304" pitchFamily="18" charset="0"/>
                <a:ea typeface="Times New Roman"/>
                <a:cs typeface="Times New Roman" panose="02020603050405020304" pitchFamily="18" charset="0"/>
              </a:rPr>
              <a:t>English</a:t>
            </a:r>
            <a:r>
              <a:rPr lang="en-US" kern="150" dirty="0">
                <a:latin typeface="Times New Roman" panose="02020603050405020304" pitchFamily="18" charset="0"/>
                <a:ea typeface="Times New Roman"/>
                <a:cs typeface="Times New Roman" panose="02020603050405020304" pitchFamily="18" charset="0"/>
              </a:rPr>
              <a:t>, </a:t>
            </a:r>
            <a:r>
              <a:rPr lang="en-US" kern="150" dirty="0" smtClean="0">
                <a:latin typeface="Times New Roman" panose="02020603050405020304" pitchFamily="18" charset="0"/>
                <a:ea typeface="Times New Roman"/>
                <a:cs typeface="Times New Roman" panose="02020603050405020304" pitchFamily="18" charset="0"/>
              </a:rPr>
              <a:t>Argumentative essay: 54</a:t>
            </a:r>
          </a:p>
          <a:p>
            <a:pPr>
              <a:lnSpc>
                <a:spcPct val="115000"/>
              </a:lnSpc>
            </a:pPr>
            <a:r>
              <a:rPr lang="en-US" kern="150" dirty="0" smtClean="0">
                <a:latin typeface="Times New Roman" panose="02020603050405020304" pitchFamily="18" charset="0"/>
                <a:ea typeface="Times New Roman"/>
                <a:cs typeface="Times New Roman" panose="02020603050405020304" pitchFamily="18" charset="0"/>
              </a:rPr>
              <a:t>Spanish</a:t>
            </a:r>
            <a:r>
              <a:rPr lang="en-US" kern="150" dirty="0">
                <a:latin typeface="Times New Roman" panose="02020603050405020304" pitchFamily="18" charset="0"/>
                <a:ea typeface="Times New Roman"/>
                <a:cs typeface="Times New Roman" panose="02020603050405020304" pitchFamily="18" charset="0"/>
              </a:rPr>
              <a:t>: Spanish in use: 86</a:t>
            </a:r>
            <a:endParaRPr lang="sv-SE" kern="150" dirty="0">
              <a:latin typeface="Times New Roman" panose="02020603050405020304" pitchFamily="18" charset="0"/>
              <a:ea typeface="SimSun"/>
              <a:cs typeface="Times New Roman" panose="02020603050405020304" pitchFamily="18" charset="0"/>
            </a:endParaRPr>
          </a:p>
          <a:p>
            <a:pPr>
              <a:lnSpc>
                <a:spcPct val="115000"/>
              </a:lnSpc>
              <a:spcAft>
                <a:spcPts val="0"/>
              </a:spcAft>
            </a:pPr>
            <a:r>
              <a:rPr lang="en-US" kern="150" dirty="0">
                <a:latin typeface="Times New Roman" panose="02020603050405020304" pitchFamily="18" charset="0"/>
                <a:ea typeface="Times New Roman"/>
                <a:cs typeface="Times New Roman" panose="02020603050405020304" pitchFamily="18" charset="0"/>
              </a:rPr>
              <a:t>Totally 140 students for the courses created at </a:t>
            </a:r>
            <a:r>
              <a:rPr lang="en-US" kern="150" dirty="0" err="1">
                <a:latin typeface="Times New Roman" panose="02020603050405020304" pitchFamily="18" charset="0"/>
                <a:ea typeface="Times New Roman"/>
                <a:cs typeface="Times New Roman" panose="02020603050405020304" pitchFamily="18" charset="0"/>
              </a:rPr>
              <a:t>Täljegymnasiet</a:t>
            </a:r>
            <a:r>
              <a:rPr lang="en-US" kern="150" dirty="0">
                <a:latin typeface="Times New Roman" panose="02020603050405020304" pitchFamily="18" charset="0"/>
                <a:ea typeface="Times New Roman"/>
                <a:cs typeface="Times New Roman" panose="02020603050405020304" pitchFamily="18" charset="0"/>
              </a:rPr>
              <a:t>. </a:t>
            </a:r>
            <a:endParaRPr lang="sv-SE" kern="150" dirty="0">
              <a:latin typeface="Times New Roman" panose="02020603050405020304" pitchFamily="18" charset="0"/>
              <a:ea typeface="SimSun"/>
              <a:cs typeface="Times New Roman" panose="02020603050405020304" pitchFamily="18" charset="0"/>
            </a:endParaRPr>
          </a:p>
          <a:p>
            <a:endParaRPr lang="sv-SE" dirty="0"/>
          </a:p>
        </p:txBody>
      </p:sp>
    </p:spTree>
    <p:extLst>
      <p:ext uri="{BB962C8B-B14F-4D97-AF65-F5344CB8AC3E}">
        <p14:creationId xmlns="" xmlns:p14="http://schemas.microsoft.com/office/powerpoint/2010/main" val="26946672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p:cNvSpPr>
            <a:spLocks noGrp="1"/>
          </p:cNvSpPr>
          <p:nvPr>
            <p:ph type="title"/>
          </p:nvPr>
        </p:nvSpPr>
        <p:spPr/>
        <p:txBody>
          <a:bodyPr/>
          <a:lstStyle/>
          <a:p>
            <a:pPr algn="ctr"/>
            <a:r>
              <a:rPr lang="en-GB" b="1" dirty="0" smtClean="0">
                <a:latin typeface="Times New Roman" panose="02020603050405020304" pitchFamily="18" charset="0"/>
                <a:cs typeface="Times New Roman" panose="02020603050405020304" pitchFamily="18" charset="0"/>
              </a:rPr>
              <a:t>Completion rate on the course ”Spanish in use” </a:t>
            </a:r>
            <a:endParaRPr lang="en-GB" b="1" dirty="0">
              <a:latin typeface="Times New Roman" panose="02020603050405020304" pitchFamily="18" charset="0"/>
              <a:cs typeface="Times New Roman" panose="02020603050405020304" pitchFamily="18" charset="0"/>
            </a:endParaRPr>
          </a:p>
        </p:txBody>
      </p:sp>
      <p:graphicFrame>
        <p:nvGraphicFramePr>
          <p:cNvPr id="8" name="Platshållare för innehåll 7"/>
          <p:cNvGraphicFramePr>
            <a:graphicFrameLocks noGrp="1"/>
          </p:cNvGraphicFramePr>
          <p:nvPr>
            <p:ph idx="1"/>
            <p:extLst>
              <p:ext uri="{D42A27DB-BD31-4B8C-83A1-F6EECF244321}">
                <p14:modId xmlns="" xmlns:p14="http://schemas.microsoft.com/office/powerpoint/2010/main" val="1137027610"/>
              </p:ext>
            </p:extLst>
          </p:nvPr>
        </p:nvGraphicFramePr>
        <p:xfrm>
          <a:off x="539552" y="1772816"/>
          <a:ext cx="78867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9658428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fontScale="90000"/>
          </a:bodyPr>
          <a:lstStyle/>
          <a:p>
            <a:r>
              <a:rPr lang="en-GB" b="1" dirty="0" smtClean="0">
                <a:latin typeface="Times New Roman" panose="02020603050405020304" pitchFamily="18" charset="0"/>
                <a:cs typeface="Times New Roman" panose="02020603050405020304" pitchFamily="18" charset="0"/>
              </a:rPr>
              <a:t>Completion rate ”English essay writing and healthy life style” </a:t>
            </a:r>
            <a:endParaRPr lang="en-GB" b="1" dirty="0">
              <a:latin typeface="Times New Roman" panose="02020603050405020304" pitchFamily="18" charset="0"/>
              <a:cs typeface="Times New Roman" panose="02020603050405020304" pitchFamily="18" charset="0"/>
            </a:endParaRPr>
          </a:p>
        </p:txBody>
      </p:sp>
      <p:sp>
        <p:nvSpPr>
          <p:cNvPr id="3" name="Platshållare för innehåll 2"/>
          <p:cNvSpPr>
            <a:spLocks noGrp="1"/>
          </p:cNvSpPr>
          <p:nvPr>
            <p:ph idx="1"/>
          </p:nvPr>
        </p:nvSpPr>
        <p:spPr/>
        <p:txBody>
          <a:bodyPr>
            <a:normAutofit/>
          </a:bodyPr>
          <a:lstStyle/>
          <a:p>
            <a:pPr marL="0" indent="0" algn="ctr">
              <a:spcBef>
                <a:spcPts val="0"/>
              </a:spcBef>
              <a:buNone/>
            </a:pPr>
            <a:endParaRPr lang="en-GB" dirty="0" smtClean="0">
              <a:solidFill>
                <a:srgbClr val="000000"/>
              </a:solidFill>
              <a:latin typeface="Times New Roman" panose="02020603050405020304" pitchFamily="18" charset="0"/>
              <a:cs typeface="Times New Roman" panose="02020603050405020304" pitchFamily="18" charset="0"/>
            </a:endParaRPr>
          </a:p>
          <a:p>
            <a:pPr marL="0" indent="0" algn="ctr">
              <a:spcBef>
                <a:spcPts val="0"/>
              </a:spcBef>
              <a:buNone/>
            </a:pPr>
            <a:r>
              <a:rPr lang="en-GB" dirty="0" smtClean="0">
                <a:solidFill>
                  <a:srgbClr val="000000"/>
                </a:solidFill>
                <a:latin typeface="Times New Roman" panose="02020603050405020304" pitchFamily="18" charset="0"/>
                <a:cs typeface="Times New Roman" panose="02020603050405020304" pitchFamily="18" charset="0"/>
              </a:rPr>
              <a:t>The course contained an essay as an examination with peer assessment. There were not enough students that finished the course to provide for reliable statistics</a:t>
            </a:r>
            <a:r>
              <a:rPr lang="sv-SE" dirty="0">
                <a:solidFill>
                  <a:srgbClr val="000000"/>
                </a:solidFill>
              </a:rPr>
              <a:t/>
            </a:r>
            <a:br>
              <a:rPr lang="sv-SE" dirty="0">
                <a:solidFill>
                  <a:srgbClr val="000000"/>
                </a:solidFill>
              </a:rPr>
            </a:br>
            <a:r>
              <a:rPr lang="sv-SE" dirty="0">
                <a:solidFill>
                  <a:srgbClr val="000000"/>
                </a:solidFill>
              </a:rPr>
              <a:t/>
            </a:r>
            <a:br>
              <a:rPr lang="sv-SE" dirty="0">
                <a:solidFill>
                  <a:srgbClr val="000000"/>
                </a:solidFill>
              </a:rPr>
            </a:br>
            <a:endParaRPr lang="sv-SE" dirty="0">
              <a:solidFill>
                <a:srgbClr val="000000"/>
              </a:solidFill>
            </a:endParaRPr>
          </a:p>
          <a:p>
            <a:endParaRPr lang="sv-SE" dirty="0"/>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563888" y="4149080"/>
            <a:ext cx="2274491" cy="238544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17069150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p:cNvSpPr>
            <a:spLocks noGrp="1"/>
          </p:cNvSpPr>
          <p:nvPr>
            <p:ph type="title"/>
          </p:nvPr>
        </p:nvSpPr>
        <p:spPr/>
        <p:txBody>
          <a:bodyPr>
            <a:normAutofit/>
          </a:bodyPr>
          <a:lstStyle/>
          <a:p>
            <a:endParaRPr lang="en-GB" b="1" dirty="0">
              <a:latin typeface="Times New Roman" panose="02020603050405020304" pitchFamily="18" charset="0"/>
              <a:cs typeface="Times New Roman" panose="02020603050405020304" pitchFamily="18" charset="0"/>
            </a:endParaRPr>
          </a:p>
        </p:txBody>
      </p:sp>
      <p:sp>
        <p:nvSpPr>
          <p:cNvPr id="5" name="Platshållare för innehåll 4"/>
          <p:cNvSpPr>
            <a:spLocks noGrp="1"/>
          </p:cNvSpPr>
          <p:nvPr>
            <p:ph idx="1"/>
          </p:nvPr>
        </p:nvSpPr>
        <p:spPr/>
        <p:txBody>
          <a:bodyPr>
            <a:normAutofit/>
          </a:bodyPr>
          <a:lstStyle/>
          <a:p>
            <a:pPr marL="0" indent="0" algn="ctr">
              <a:buNone/>
            </a:pPr>
            <a:r>
              <a:rPr lang="en-GB" b="1" dirty="0" smtClean="0">
                <a:latin typeface="Times New Roman" panose="02020603050405020304" pitchFamily="18" charset="0"/>
                <a:cs typeface="Times New Roman" panose="02020603050405020304" pitchFamily="18" charset="0"/>
              </a:rPr>
              <a:t>How can we use the project’s education results </a:t>
            </a:r>
          </a:p>
          <a:p>
            <a:pPr marL="0" indent="0" algn="ctr">
              <a:buNone/>
            </a:pPr>
            <a:endParaRPr lang="en-GB" dirty="0" smtClean="0">
              <a:latin typeface="Times New Roman" panose="02020603050405020304" pitchFamily="18" charset="0"/>
              <a:cs typeface="Times New Roman" panose="02020603050405020304" pitchFamily="18" charset="0"/>
            </a:endParaRPr>
          </a:p>
          <a:p>
            <a:pPr lvl="0"/>
            <a:r>
              <a:rPr lang="en-GB" sz="2000" dirty="0" smtClean="0">
                <a:solidFill>
                  <a:prstClr val="black"/>
                </a:solidFill>
                <a:latin typeface="Times New Roman" panose="02020603050405020304" pitchFamily="18" charset="0"/>
                <a:cs typeface="Times New Roman" panose="02020603050405020304" pitchFamily="18" charset="0"/>
              </a:rPr>
              <a:t>A pilot project for the creation of an European common curriculum with online recourses</a:t>
            </a:r>
          </a:p>
          <a:p>
            <a:pPr lvl="0"/>
            <a:r>
              <a:rPr lang="en-GB" sz="2000" dirty="0" smtClean="0">
                <a:solidFill>
                  <a:prstClr val="black"/>
                </a:solidFill>
                <a:latin typeface="Times New Roman" panose="02020603050405020304" pitchFamily="18" charset="0"/>
                <a:cs typeface="Times New Roman" panose="02020603050405020304" pitchFamily="18" charset="0"/>
              </a:rPr>
              <a:t>Dissemination of the idea of working together with other European countries for the befit of young people</a:t>
            </a:r>
          </a:p>
          <a:p>
            <a:r>
              <a:rPr lang="en-GB" sz="2000" dirty="0" smtClean="0">
                <a:solidFill>
                  <a:prstClr val="black"/>
                </a:solidFill>
                <a:latin typeface="Times New Roman" panose="02020603050405020304" pitchFamily="18" charset="0"/>
                <a:cs typeface="Times New Roman" panose="02020603050405020304" pitchFamily="18" charset="0"/>
              </a:rPr>
              <a:t>Strengthen </a:t>
            </a:r>
            <a:r>
              <a:rPr lang="en-GB" sz="2000" dirty="0" smtClean="0">
                <a:latin typeface="Times New Roman" panose="02020603050405020304" pitchFamily="18" charset="0"/>
                <a:cs typeface="Times New Roman" panose="02020603050405020304" pitchFamily="18" charset="0"/>
              </a:rPr>
              <a:t>equivalence in education between different European countries </a:t>
            </a:r>
          </a:p>
          <a:p>
            <a:pPr lvl="0"/>
            <a:endParaRPr lang="en-GB" dirty="0" smtClean="0">
              <a:latin typeface="Times New Roman" panose="02020603050405020304" pitchFamily="18" charset="0"/>
              <a:cs typeface="Times New Roman" panose="02020603050405020304" pitchFamily="18" charset="0"/>
            </a:endParaRPr>
          </a:p>
          <a:p>
            <a:endParaRPr lang="en-GB" dirty="0" smtClean="0">
              <a:latin typeface="Times New Roman" panose="02020603050405020304" pitchFamily="18" charset="0"/>
              <a:cs typeface="Times New Roman" panose="02020603050405020304" pitchFamily="18" charset="0"/>
            </a:endParaRPr>
          </a:p>
          <a:p>
            <a:endParaRPr lang="en-GB" dirty="0" smtClean="0">
              <a:latin typeface="Times New Roman" panose="02020603050405020304" pitchFamily="18" charset="0"/>
              <a:cs typeface="Times New Roman" panose="02020603050405020304" pitchFamily="18" charset="0"/>
            </a:endParaRPr>
          </a:p>
          <a:p>
            <a:endParaRPr lang="en-GB" dirty="0"/>
          </a:p>
        </p:txBody>
      </p:sp>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96137" y="6178442"/>
            <a:ext cx="3292774" cy="6795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41757" y="5834064"/>
            <a:ext cx="2974975" cy="8413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 name="Bildobjekt 8"/>
          <p:cNvPicPr>
            <a:picLocks noChangeAspect="1"/>
          </p:cNvPicPr>
          <p:nvPr/>
        </p:nvPicPr>
        <p:blipFill>
          <a:blip r:embed="rId4"/>
          <a:stretch>
            <a:fillRect/>
          </a:stretch>
        </p:blipFill>
        <p:spPr>
          <a:xfrm>
            <a:off x="2987824" y="155630"/>
            <a:ext cx="3024336" cy="1368152"/>
          </a:xfrm>
          <a:prstGeom prst="rect">
            <a:avLst/>
          </a:prstGeom>
        </p:spPr>
      </p:pic>
    </p:spTree>
    <p:extLst>
      <p:ext uri="{BB962C8B-B14F-4D97-AF65-F5344CB8AC3E}">
        <p14:creationId xmlns="" xmlns:p14="http://schemas.microsoft.com/office/powerpoint/2010/main" val="7434408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315</TotalTime>
  <Words>357</Words>
  <Application>Microsoft Office PowerPoint</Application>
  <PresentationFormat>Presentazione su schermo (4:3)</PresentationFormat>
  <Paragraphs>59</Paragraphs>
  <Slides>9</Slides>
  <Notes>0</Notes>
  <HiddenSlides>0</HiddenSlides>
  <MMClips>0</MMClips>
  <ScaleCrop>false</ScaleCrop>
  <HeadingPairs>
    <vt:vector size="4" baseType="variant">
      <vt:variant>
        <vt:lpstr>Tema</vt:lpstr>
      </vt:variant>
      <vt:variant>
        <vt:i4>2</vt:i4>
      </vt:variant>
      <vt:variant>
        <vt:lpstr>Titoli diapositive</vt:lpstr>
      </vt:variant>
      <vt:variant>
        <vt:i4>9</vt:i4>
      </vt:variant>
    </vt:vector>
  </HeadingPairs>
  <TitlesOfParts>
    <vt:vector size="11" baseType="lpstr">
      <vt:lpstr>Office-tema</vt:lpstr>
      <vt:lpstr>1_Office-tema</vt:lpstr>
      <vt:lpstr>Diapositiva 1</vt:lpstr>
      <vt:lpstr>Diapositiva 2</vt:lpstr>
      <vt:lpstr>Diapositiva 3</vt:lpstr>
      <vt:lpstr>Diapositiva 4</vt:lpstr>
      <vt:lpstr>Diapositiva 5</vt:lpstr>
      <vt:lpstr> Number of registered participant on the courses by Sweden  </vt:lpstr>
      <vt:lpstr>Completion rate on the course ”Spanish in use” </vt:lpstr>
      <vt:lpstr>Completion rate ”English essay writing and healthy life style” </vt:lpstr>
      <vt:lpstr>Diapositiva 9</vt:lpstr>
    </vt:vector>
  </TitlesOfParts>
  <Company>SÖDERTÄLJE KOMMUN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Knowledge and experience gained by the participants</dc:title>
  <dc:creator>Nordström Jenny (Uk)</dc:creator>
  <cp:lastModifiedBy>Doriana</cp:lastModifiedBy>
  <cp:revision>14</cp:revision>
  <dcterms:created xsi:type="dcterms:W3CDTF">2017-04-03T08:19:17Z</dcterms:created>
  <dcterms:modified xsi:type="dcterms:W3CDTF">2017-04-30T20:55:16Z</dcterms:modified>
</cp:coreProperties>
</file>